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9.xml" ContentType="application/vnd.openxmlformats-officedocument.presentationml.tags+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7"/>
  </p:notesMasterIdLst>
  <p:sldIdLst>
    <p:sldId id="329" r:id="rId5"/>
    <p:sldId id="282" r:id="rId6"/>
    <p:sldId id="344" r:id="rId7"/>
    <p:sldId id="256" r:id="rId8"/>
    <p:sldId id="262" r:id="rId9"/>
    <p:sldId id="336" r:id="rId10"/>
    <p:sldId id="267" r:id="rId11"/>
    <p:sldId id="334" r:id="rId12"/>
    <p:sldId id="338" r:id="rId13"/>
    <p:sldId id="258" r:id="rId14"/>
    <p:sldId id="259" r:id="rId15"/>
    <p:sldId id="260" r:id="rId16"/>
    <p:sldId id="270" r:id="rId17"/>
    <p:sldId id="271" r:id="rId18"/>
    <p:sldId id="330" r:id="rId19"/>
    <p:sldId id="339" r:id="rId20"/>
    <p:sldId id="277" r:id="rId21"/>
    <p:sldId id="340" r:id="rId22"/>
    <p:sldId id="293" r:id="rId23"/>
    <p:sldId id="331" r:id="rId24"/>
    <p:sldId id="280" r:id="rId25"/>
    <p:sldId id="27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EA4"/>
    <a:srgbClr val="65BB7B"/>
    <a:srgbClr val="0033CC"/>
    <a:srgbClr val="B30000"/>
    <a:srgbClr val="737373"/>
    <a:srgbClr val="595959"/>
    <a:srgbClr val="940000"/>
    <a:srgbClr val="D6EECF"/>
    <a:srgbClr val="34821C"/>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126302-8A74-4563-B6B1-51EE16078136}" v="1" dt="2023-07-05T17:29:00.297"/>
    <p1510:client id="{7E00868A-6A6B-4AF5-8D5B-1B335357FE9F}" v="132" dt="2023-07-06T12:38:22.7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013" autoAdjust="0"/>
    <p:restoredTop sz="61134" autoAdjust="0"/>
  </p:normalViewPr>
  <p:slideViewPr>
    <p:cSldViewPr snapToGrid="0" showGuides="1">
      <p:cViewPr varScale="1">
        <p:scale>
          <a:sx n="51" d="100"/>
          <a:sy n="51" d="100"/>
        </p:scale>
        <p:origin x="654" y="66"/>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well,Daniel" userId="1b6ea79d-60d7-472e-a79a-e3fa9de1dfad" providerId="ADAL" clId="{076A538C-C32B-4A0B-BC09-8B053D08BAFC}"/>
    <pc:docChg chg="custSel addSld delSld modSld sldOrd">
      <pc:chgData name="Maxwell,Daniel" userId="1b6ea79d-60d7-472e-a79a-e3fa9de1dfad" providerId="ADAL" clId="{076A538C-C32B-4A0B-BC09-8B053D08BAFC}" dt="2023-03-09T20:28:27.176" v="931" actId="20577"/>
      <pc:docMkLst>
        <pc:docMk/>
      </pc:docMkLst>
      <pc:sldChg chg="modSp modAnim modNotesTx">
        <pc:chgData name="Maxwell,Daniel" userId="1b6ea79d-60d7-472e-a79a-e3fa9de1dfad" providerId="ADAL" clId="{076A538C-C32B-4A0B-BC09-8B053D08BAFC}" dt="2023-03-08T17:37:58.369" v="217" actId="20577"/>
        <pc:sldMkLst>
          <pc:docMk/>
          <pc:sldMk cId="1497806272" sldId="256"/>
        </pc:sldMkLst>
        <pc:spChg chg="mod">
          <ac:chgData name="Maxwell,Daniel" userId="1b6ea79d-60d7-472e-a79a-e3fa9de1dfad" providerId="ADAL" clId="{076A538C-C32B-4A0B-BC09-8B053D08BAFC}" dt="2023-03-08T17:36:25.640" v="25" actId="20577"/>
          <ac:spMkLst>
            <pc:docMk/>
            <pc:sldMk cId="1497806272" sldId="256"/>
            <ac:spMk id="5" creationId="{00000000-0000-0000-0000-000000000000}"/>
          </ac:spMkLst>
        </pc:spChg>
      </pc:sldChg>
      <pc:sldChg chg="modSp modAnim modNotesTx">
        <pc:chgData name="Maxwell,Daniel" userId="1b6ea79d-60d7-472e-a79a-e3fa9de1dfad" providerId="ADAL" clId="{076A538C-C32B-4A0B-BC09-8B053D08BAFC}" dt="2023-03-08T17:40:02.160" v="444" actId="20577"/>
        <pc:sldMkLst>
          <pc:docMk/>
          <pc:sldMk cId="496502312" sldId="267"/>
        </pc:sldMkLst>
        <pc:spChg chg="mod">
          <ac:chgData name="Maxwell,Daniel" userId="1b6ea79d-60d7-472e-a79a-e3fa9de1dfad" providerId="ADAL" clId="{076A538C-C32B-4A0B-BC09-8B053D08BAFC}" dt="2023-03-08T17:40:02.160" v="444" actId="20577"/>
          <ac:spMkLst>
            <pc:docMk/>
            <pc:sldMk cId="496502312" sldId="267"/>
            <ac:spMk id="3" creationId="{00000000-0000-0000-0000-000000000000}"/>
          </ac:spMkLst>
        </pc:spChg>
      </pc:sldChg>
      <pc:sldChg chg="del">
        <pc:chgData name="Maxwell,Daniel" userId="1b6ea79d-60d7-472e-a79a-e3fa9de1dfad" providerId="ADAL" clId="{076A538C-C32B-4A0B-BC09-8B053D08BAFC}" dt="2023-03-08T17:35:14.857" v="0" actId="47"/>
        <pc:sldMkLst>
          <pc:docMk/>
          <pc:sldMk cId="791954200" sldId="276"/>
        </pc:sldMkLst>
      </pc:sldChg>
      <pc:sldChg chg="ord modNotesTx">
        <pc:chgData name="Maxwell,Daniel" userId="1b6ea79d-60d7-472e-a79a-e3fa9de1dfad" providerId="ADAL" clId="{076A538C-C32B-4A0B-BC09-8B053D08BAFC}" dt="2023-03-09T20:28:27.176" v="931" actId="20577"/>
        <pc:sldMkLst>
          <pc:docMk/>
          <pc:sldMk cId="3192052037" sldId="293"/>
        </pc:sldMkLst>
      </pc:sldChg>
      <pc:sldChg chg="addSp delSp modSp add mod modTransition modAnim modNotesTx">
        <pc:chgData name="Maxwell,Daniel" userId="1b6ea79d-60d7-472e-a79a-e3fa9de1dfad" providerId="ADAL" clId="{076A538C-C32B-4A0B-BC09-8B053D08BAFC}" dt="2023-03-09T20:23:22.722" v="853" actId="6549"/>
        <pc:sldMkLst>
          <pc:docMk/>
          <pc:sldMk cId="2194656671" sldId="340"/>
        </pc:sldMkLst>
        <pc:spChg chg="add mod">
          <ac:chgData name="Maxwell,Daniel" userId="1b6ea79d-60d7-472e-a79a-e3fa9de1dfad" providerId="ADAL" clId="{076A538C-C32B-4A0B-BC09-8B053D08BAFC}" dt="2023-03-09T20:17:19.798" v="474" actId="2085"/>
          <ac:spMkLst>
            <pc:docMk/>
            <pc:sldMk cId="2194656671" sldId="340"/>
            <ac:spMk id="8" creationId="{FB591F8B-5E1A-2CF5-B606-CEAFDE7FCB70}"/>
          </ac:spMkLst>
        </pc:spChg>
        <pc:spChg chg="add mod ord">
          <ac:chgData name="Maxwell,Daniel" userId="1b6ea79d-60d7-472e-a79a-e3fa9de1dfad" providerId="ADAL" clId="{076A538C-C32B-4A0B-BC09-8B053D08BAFC}" dt="2023-03-09T20:17:52.279" v="563" actId="171"/>
          <ac:spMkLst>
            <pc:docMk/>
            <pc:sldMk cId="2194656671" sldId="340"/>
            <ac:spMk id="11" creationId="{73DFFF3B-A912-3F83-56F1-F227C3878655}"/>
          </ac:spMkLst>
        </pc:spChg>
        <pc:graphicFrameChg chg="del">
          <ac:chgData name="Maxwell,Daniel" userId="1b6ea79d-60d7-472e-a79a-e3fa9de1dfad" providerId="ADAL" clId="{076A538C-C32B-4A0B-BC09-8B053D08BAFC}" dt="2023-03-09T20:15:01.887" v="446" actId="478"/>
          <ac:graphicFrameMkLst>
            <pc:docMk/>
            <pc:sldMk cId="2194656671" sldId="340"/>
            <ac:graphicFrameMk id="2" creationId="{0A91537F-874D-8701-79D8-A7236B792E0B}"/>
          </ac:graphicFrameMkLst>
        </pc:graphicFrameChg>
        <pc:picChg chg="add mod ord">
          <ac:chgData name="Maxwell,Daniel" userId="1b6ea79d-60d7-472e-a79a-e3fa9de1dfad" providerId="ADAL" clId="{076A538C-C32B-4A0B-BC09-8B053D08BAFC}" dt="2023-03-09T20:16:10.984" v="469" actId="1038"/>
          <ac:picMkLst>
            <pc:docMk/>
            <pc:sldMk cId="2194656671" sldId="340"/>
            <ac:picMk id="6" creationId="{76601138-3D85-1E42-8BD4-741BE31F1E1F}"/>
          </ac:picMkLst>
        </pc:picChg>
        <pc:picChg chg="del">
          <ac:chgData name="Maxwell,Daniel" userId="1b6ea79d-60d7-472e-a79a-e3fa9de1dfad" providerId="ADAL" clId="{076A538C-C32B-4A0B-BC09-8B053D08BAFC}" dt="2023-03-09T20:15:10.426" v="447"/>
          <ac:picMkLst>
            <pc:docMk/>
            <pc:sldMk cId="2194656671" sldId="340"/>
            <ac:picMk id="7" creationId="{8BA7D920-234A-0C8A-A7D5-28F313DACFC8}"/>
          </ac:picMkLst>
        </pc:picChg>
        <pc:picChg chg="ord">
          <ac:chgData name="Maxwell,Daniel" userId="1b6ea79d-60d7-472e-a79a-e3fa9de1dfad" providerId="ADAL" clId="{076A538C-C32B-4A0B-BC09-8B053D08BAFC}" dt="2023-03-09T20:17:58.407" v="564" actId="170"/>
          <ac:picMkLst>
            <pc:docMk/>
            <pc:sldMk cId="2194656671" sldId="340"/>
            <ac:picMk id="12" creationId="{3DB3896A-B164-4DD2-B067-27ADFC25B5EC}"/>
          </ac:picMkLst>
        </pc:picChg>
      </pc:sldChg>
    </pc:docChg>
  </pc:docChgLst>
  <pc:docChgLst>
    <pc:chgData name="Maxwell,Daniel" userId="1b6ea79d-60d7-472e-a79a-e3fa9de1dfad" providerId="ADAL" clId="{2A12DDDB-4295-49BE-A3E9-FF83F1B17023}"/>
    <pc:docChg chg="custSel addSld delSld modSld sldOrd">
      <pc:chgData name="Maxwell,Daniel" userId="1b6ea79d-60d7-472e-a79a-e3fa9de1dfad" providerId="ADAL" clId="{2A12DDDB-4295-49BE-A3E9-FF83F1B17023}" dt="2023-05-24T21:47:27.906" v="1244"/>
      <pc:docMkLst>
        <pc:docMk/>
      </pc:docMkLst>
      <pc:sldChg chg="modNotesTx">
        <pc:chgData name="Maxwell,Daniel" userId="1b6ea79d-60d7-472e-a79a-e3fa9de1dfad" providerId="ADAL" clId="{2A12DDDB-4295-49BE-A3E9-FF83F1B17023}" dt="2023-05-23T13:10:16.536" v="100" actId="20577"/>
        <pc:sldMkLst>
          <pc:docMk/>
          <pc:sldMk cId="1497806272" sldId="256"/>
        </pc:sldMkLst>
      </pc:sldChg>
      <pc:sldChg chg="del">
        <pc:chgData name="Maxwell,Daniel" userId="1b6ea79d-60d7-472e-a79a-e3fa9de1dfad" providerId="ADAL" clId="{2A12DDDB-4295-49BE-A3E9-FF83F1B17023}" dt="2023-05-23T13:50:06.259" v="101" actId="47"/>
        <pc:sldMkLst>
          <pc:docMk/>
          <pc:sldMk cId="2021418747" sldId="289"/>
        </pc:sldMkLst>
      </pc:sldChg>
      <pc:sldChg chg="addSp delSp modSp mod modNotesTx">
        <pc:chgData name="Maxwell,Daniel" userId="1b6ea79d-60d7-472e-a79a-e3fa9de1dfad" providerId="ADAL" clId="{2A12DDDB-4295-49BE-A3E9-FF83F1B17023}" dt="2023-05-24T21:40:13.853" v="741" actId="20577"/>
        <pc:sldMkLst>
          <pc:docMk/>
          <pc:sldMk cId="1132462549" sldId="296"/>
        </pc:sldMkLst>
        <pc:graphicFrameChg chg="del">
          <ac:chgData name="Maxwell,Daniel" userId="1b6ea79d-60d7-472e-a79a-e3fa9de1dfad" providerId="ADAL" clId="{2A12DDDB-4295-49BE-A3E9-FF83F1B17023}" dt="2023-05-24T21:37:55.433" v="584" actId="478"/>
          <ac:graphicFrameMkLst>
            <pc:docMk/>
            <pc:sldMk cId="1132462549" sldId="296"/>
            <ac:graphicFrameMk id="2" creationId="{74412D3C-0740-0C6C-4CDE-0D4ECB74F8A1}"/>
          </ac:graphicFrameMkLst>
        </pc:graphicFrameChg>
        <pc:picChg chg="add mod">
          <ac:chgData name="Maxwell,Daniel" userId="1b6ea79d-60d7-472e-a79a-e3fa9de1dfad" providerId="ADAL" clId="{2A12DDDB-4295-49BE-A3E9-FF83F1B17023}" dt="2023-05-24T21:38:31.282" v="589" actId="1076"/>
          <ac:picMkLst>
            <pc:docMk/>
            <pc:sldMk cId="1132462549" sldId="296"/>
            <ac:picMk id="7" creationId="{92977431-C5BB-323E-3FF4-55DEF88DB777}"/>
          </ac:picMkLst>
        </pc:picChg>
      </pc:sldChg>
      <pc:sldChg chg="addSp modSp new mod ord modNotesTx">
        <pc:chgData name="Maxwell,Daniel" userId="1b6ea79d-60d7-472e-a79a-e3fa9de1dfad" providerId="ADAL" clId="{2A12DDDB-4295-49BE-A3E9-FF83F1B17023}" dt="2023-05-24T21:47:27.906" v="1244"/>
        <pc:sldMkLst>
          <pc:docMk/>
          <pc:sldMk cId="4269837095" sldId="342"/>
        </pc:sldMkLst>
        <pc:picChg chg="add mod">
          <ac:chgData name="Maxwell,Daniel" userId="1b6ea79d-60d7-472e-a79a-e3fa9de1dfad" providerId="ADAL" clId="{2A12DDDB-4295-49BE-A3E9-FF83F1B17023}" dt="2023-05-24T21:30:29.450" v="118" actId="1076"/>
          <ac:picMkLst>
            <pc:docMk/>
            <pc:sldMk cId="4269837095" sldId="342"/>
            <ac:picMk id="3" creationId="{2F58BEC6-A38B-8DDA-6485-99AC9052FB25}"/>
          </ac:picMkLst>
        </pc:picChg>
        <pc:picChg chg="add mod">
          <ac:chgData name="Maxwell,Daniel" userId="1b6ea79d-60d7-472e-a79a-e3fa9de1dfad" providerId="ADAL" clId="{2A12DDDB-4295-49BE-A3E9-FF83F1B17023}" dt="2023-05-24T21:30:25.506" v="117" actId="14100"/>
          <ac:picMkLst>
            <pc:docMk/>
            <pc:sldMk cId="4269837095" sldId="342"/>
            <ac:picMk id="5" creationId="{FD7C293A-3CC2-A34D-CEFE-88CF5ED0E9E5}"/>
          </ac:picMkLst>
        </pc:picChg>
      </pc:sldChg>
    </pc:docChg>
  </pc:docChgLst>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docChgLst>
    <pc:chgData name="Maxwell,Daniel" userId="1b6ea79d-60d7-472e-a79a-e3fa9de1dfad" providerId="ADAL" clId="{7EADAE9A-F2CD-4ADD-9950-0327C2C1326E}"/>
    <pc:docChg chg="custSel addSld modSld">
      <pc:chgData name="Maxwell,Daniel" userId="1b6ea79d-60d7-472e-a79a-e3fa9de1dfad" providerId="ADAL" clId="{7EADAE9A-F2CD-4ADD-9950-0327C2C1326E}" dt="2023-05-25T19:02:47.969" v="5889"/>
      <pc:docMkLst>
        <pc:docMk/>
      </pc:docMkLst>
      <pc:sldChg chg="addSp delSp modSp mod modTransition modAnim modNotesTx">
        <pc:chgData name="Maxwell,Daniel" userId="1b6ea79d-60d7-472e-a79a-e3fa9de1dfad" providerId="ADAL" clId="{7EADAE9A-F2CD-4ADD-9950-0327C2C1326E}" dt="2023-05-25T17:58:24.049" v="3999"/>
        <pc:sldMkLst>
          <pc:docMk/>
          <pc:sldMk cId="2815250072" sldId="287"/>
        </pc:sldMkLst>
        <pc:spChg chg="add mod">
          <ac:chgData name="Maxwell,Daniel" userId="1b6ea79d-60d7-472e-a79a-e3fa9de1dfad" providerId="ADAL" clId="{7EADAE9A-F2CD-4ADD-9950-0327C2C1326E}" dt="2023-05-25T14:11:39.690" v="1516" actId="20577"/>
          <ac:spMkLst>
            <pc:docMk/>
            <pc:sldMk cId="2815250072" sldId="287"/>
            <ac:spMk id="15" creationId="{12AF450C-973B-0F40-0F68-086AD9FD3455}"/>
          </ac:spMkLst>
        </pc:spChg>
        <pc:picChg chg="del">
          <ac:chgData name="Maxwell,Daniel" userId="1b6ea79d-60d7-472e-a79a-e3fa9de1dfad" providerId="ADAL" clId="{7EADAE9A-F2CD-4ADD-9950-0327C2C1326E}" dt="2023-05-25T17:55:21.651" v="3989"/>
          <ac:picMkLst>
            <pc:docMk/>
            <pc:sldMk cId="2815250072" sldId="287"/>
            <ac:picMk id="5" creationId="{1F5A25BC-AEF1-4F35-E881-6346287E0A05}"/>
          </ac:picMkLst>
        </pc:picChg>
        <pc:picChg chg="add del mod">
          <ac:chgData name="Maxwell,Daniel" userId="1b6ea79d-60d7-472e-a79a-e3fa9de1dfad" providerId="ADAL" clId="{7EADAE9A-F2CD-4ADD-9950-0327C2C1326E}" dt="2023-05-25T17:57:56.748" v="3998"/>
          <ac:picMkLst>
            <pc:docMk/>
            <pc:sldMk cId="2815250072" sldId="287"/>
            <ac:picMk id="6" creationId="{B28E9F03-87BF-ADAA-D96C-7EE25E2BFCC8}"/>
          </ac:picMkLst>
        </pc:picChg>
        <pc:picChg chg="add mod">
          <ac:chgData name="Maxwell,Daniel" userId="1b6ea79d-60d7-472e-a79a-e3fa9de1dfad" providerId="ADAL" clId="{7EADAE9A-F2CD-4ADD-9950-0327C2C1326E}" dt="2023-05-25T17:58:24.049" v="3999"/>
          <ac:picMkLst>
            <pc:docMk/>
            <pc:sldMk cId="2815250072" sldId="287"/>
            <ac:picMk id="7" creationId="{DD9F4BE1-7FB4-55F4-AD59-D5FDBD2FF2B9}"/>
          </ac:picMkLst>
        </pc:picChg>
      </pc:sldChg>
      <pc:sldChg chg="addSp delSp modSp modTransition modAnim modNotesTx">
        <pc:chgData name="Maxwell,Daniel" userId="1b6ea79d-60d7-472e-a79a-e3fa9de1dfad" providerId="ADAL" clId="{7EADAE9A-F2CD-4ADD-9950-0327C2C1326E}" dt="2023-05-25T18:57:13.026" v="5843"/>
        <pc:sldMkLst>
          <pc:docMk/>
          <pc:sldMk cId="3192052037" sldId="293"/>
        </pc:sldMkLst>
        <pc:picChg chg="add del mod">
          <ac:chgData name="Maxwell,Daniel" userId="1b6ea79d-60d7-472e-a79a-e3fa9de1dfad" providerId="ADAL" clId="{7EADAE9A-F2CD-4ADD-9950-0327C2C1326E}" dt="2023-05-25T18:56:46.457" v="5840"/>
          <ac:picMkLst>
            <pc:docMk/>
            <pc:sldMk cId="3192052037" sldId="293"/>
            <ac:picMk id="4" creationId="{3146CAD9-588C-1F4E-4CAB-C7557A4E426B}"/>
          </ac:picMkLst>
        </pc:picChg>
        <pc:picChg chg="add del mod">
          <ac:chgData name="Maxwell,Daniel" userId="1b6ea79d-60d7-472e-a79a-e3fa9de1dfad" providerId="ADAL" clId="{7EADAE9A-F2CD-4ADD-9950-0327C2C1326E}" dt="2023-05-25T18:57:00.111" v="5842"/>
          <ac:picMkLst>
            <pc:docMk/>
            <pc:sldMk cId="3192052037" sldId="293"/>
            <ac:picMk id="6" creationId="{BEEEDC65-1862-D2D2-6F1E-EA8A6994E82B}"/>
          </ac:picMkLst>
        </pc:picChg>
        <pc:picChg chg="del">
          <ac:chgData name="Maxwell,Daniel" userId="1b6ea79d-60d7-472e-a79a-e3fa9de1dfad" providerId="ADAL" clId="{7EADAE9A-F2CD-4ADD-9950-0327C2C1326E}" dt="2023-05-25T18:55:53.756" v="5739"/>
          <ac:picMkLst>
            <pc:docMk/>
            <pc:sldMk cId="3192052037" sldId="293"/>
            <ac:picMk id="7" creationId="{8BA7D920-234A-0C8A-A7D5-28F313DACFC8}"/>
          </ac:picMkLst>
        </pc:picChg>
        <pc:picChg chg="add mod">
          <ac:chgData name="Maxwell,Daniel" userId="1b6ea79d-60d7-472e-a79a-e3fa9de1dfad" providerId="ADAL" clId="{7EADAE9A-F2CD-4ADD-9950-0327C2C1326E}" dt="2023-05-25T18:57:13.026" v="5843"/>
          <ac:picMkLst>
            <pc:docMk/>
            <pc:sldMk cId="3192052037" sldId="293"/>
            <ac:picMk id="8" creationId="{3646C95C-4F3A-453B-750E-44A9F00E5D12}"/>
          </ac:picMkLst>
        </pc:picChg>
      </pc:sldChg>
      <pc:sldChg chg="addSp delSp modSp mod modTransition modAnim modNotesTx">
        <pc:chgData name="Maxwell,Daniel" userId="1b6ea79d-60d7-472e-a79a-e3fa9de1dfad" providerId="ADAL" clId="{7EADAE9A-F2CD-4ADD-9950-0327C2C1326E}" dt="2023-05-25T18:12:10.278" v="4414"/>
        <pc:sldMkLst>
          <pc:docMk/>
          <pc:sldMk cId="1132462549" sldId="296"/>
        </pc:sldMkLst>
        <pc:spChg chg="add mod">
          <ac:chgData name="Maxwell,Daniel" userId="1b6ea79d-60d7-472e-a79a-e3fa9de1dfad" providerId="ADAL" clId="{7EADAE9A-F2CD-4ADD-9950-0327C2C1326E}" dt="2023-05-25T14:10:59.523" v="1485" actId="20577"/>
          <ac:spMkLst>
            <pc:docMk/>
            <pc:sldMk cId="1132462549" sldId="296"/>
            <ac:spMk id="6" creationId="{993B0674-BA9C-A38D-92EB-22D2774DDC99}"/>
          </ac:spMkLst>
        </pc:spChg>
        <pc:picChg chg="add del mod">
          <ac:chgData name="Maxwell,Daniel" userId="1b6ea79d-60d7-472e-a79a-e3fa9de1dfad" providerId="ADAL" clId="{7EADAE9A-F2CD-4ADD-9950-0327C2C1326E}" dt="2023-05-25T18:00:02.250" v="4002"/>
          <ac:picMkLst>
            <pc:docMk/>
            <pc:sldMk cId="1132462549" sldId="296"/>
            <ac:picMk id="2" creationId="{4CBF7054-6C3B-EB4A-DBDE-4D319AA50269}"/>
          </ac:picMkLst>
        </pc:picChg>
        <pc:picChg chg="del">
          <ac:chgData name="Maxwell,Daniel" userId="1b6ea79d-60d7-472e-a79a-e3fa9de1dfad" providerId="ADAL" clId="{7EADAE9A-F2CD-4ADD-9950-0327C2C1326E}" dt="2023-05-25T17:59:04.881" v="4000"/>
          <ac:picMkLst>
            <pc:docMk/>
            <pc:sldMk cId="1132462549" sldId="296"/>
            <ac:picMk id="5" creationId="{D3FEC116-A279-1453-B3D5-796D3BE12B68}"/>
          </ac:picMkLst>
        </pc:picChg>
        <pc:picChg chg="add del mod">
          <ac:chgData name="Maxwell,Daniel" userId="1b6ea79d-60d7-472e-a79a-e3fa9de1dfad" providerId="ADAL" clId="{7EADAE9A-F2CD-4ADD-9950-0327C2C1326E}" dt="2023-05-25T18:00:13.360" v="4004"/>
          <ac:picMkLst>
            <pc:docMk/>
            <pc:sldMk cId="1132462549" sldId="296"/>
            <ac:picMk id="8" creationId="{533676E9-F031-0455-1C93-121262790508}"/>
          </ac:picMkLst>
        </pc:picChg>
        <pc:picChg chg="add del mod">
          <ac:chgData name="Maxwell,Daniel" userId="1b6ea79d-60d7-472e-a79a-e3fa9de1dfad" providerId="ADAL" clId="{7EADAE9A-F2CD-4ADD-9950-0327C2C1326E}" dt="2023-05-25T18:06:53.809" v="4362"/>
          <ac:picMkLst>
            <pc:docMk/>
            <pc:sldMk cId="1132462549" sldId="296"/>
            <ac:picMk id="9" creationId="{DB608422-BB44-CE43-F183-2379FBBD4D42}"/>
          </ac:picMkLst>
        </pc:picChg>
        <pc:picChg chg="add del mod">
          <ac:chgData name="Maxwell,Daniel" userId="1b6ea79d-60d7-472e-a79a-e3fa9de1dfad" providerId="ADAL" clId="{7EADAE9A-F2CD-4ADD-9950-0327C2C1326E}" dt="2023-05-25T18:08:13.649" v="4390"/>
          <ac:picMkLst>
            <pc:docMk/>
            <pc:sldMk cId="1132462549" sldId="296"/>
            <ac:picMk id="10" creationId="{11995508-984B-20DE-AFF7-56C464049645}"/>
          </ac:picMkLst>
        </pc:picChg>
        <pc:picChg chg="add del mod">
          <ac:chgData name="Maxwell,Daniel" userId="1b6ea79d-60d7-472e-a79a-e3fa9de1dfad" providerId="ADAL" clId="{7EADAE9A-F2CD-4ADD-9950-0327C2C1326E}" dt="2023-05-25T18:08:31.904" v="4392"/>
          <ac:picMkLst>
            <pc:docMk/>
            <pc:sldMk cId="1132462549" sldId="296"/>
            <ac:picMk id="11" creationId="{DD2CA4E6-696E-7A18-0205-3BBD4DEE7221}"/>
          </ac:picMkLst>
        </pc:picChg>
        <pc:picChg chg="add del mod">
          <ac:chgData name="Maxwell,Daniel" userId="1b6ea79d-60d7-472e-a79a-e3fa9de1dfad" providerId="ADAL" clId="{7EADAE9A-F2CD-4ADD-9950-0327C2C1326E}" dt="2023-05-25T18:09:55.098" v="4405"/>
          <ac:picMkLst>
            <pc:docMk/>
            <pc:sldMk cId="1132462549" sldId="296"/>
            <ac:picMk id="12" creationId="{19FCDA0D-06B6-4A90-539F-D7EE8DD7BDF1}"/>
          </ac:picMkLst>
        </pc:picChg>
        <pc:picChg chg="add del mod">
          <ac:chgData name="Maxwell,Daniel" userId="1b6ea79d-60d7-472e-a79a-e3fa9de1dfad" providerId="ADAL" clId="{7EADAE9A-F2CD-4ADD-9950-0327C2C1326E}" dt="2023-05-25T18:10:12.240" v="4407"/>
          <ac:picMkLst>
            <pc:docMk/>
            <pc:sldMk cId="1132462549" sldId="296"/>
            <ac:picMk id="13" creationId="{CE7A0F5F-3488-BF22-CB12-F85EFCFD6235}"/>
          </ac:picMkLst>
        </pc:picChg>
        <pc:picChg chg="add del mod">
          <ac:chgData name="Maxwell,Daniel" userId="1b6ea79d-60d7-472e-a79a-e3fa9de1dfad" providerId="ADAL" clId="{7EADAE9A-F2CD-4ADD-9950-0327C2C1326E}" dt="2023-05-25T18:11:03.588" v="4409"/>
          <ac:picMkLst>
            <pc:docMk/>
            <pc:sldMk cId="1132462549" sldId="296"/>
            <ac:picMk id="14" creationId="{47C38008-9E49-560B-F6C1-1FD5AB30864D}"/>
          </ac:picMkLst>
        </pc:picChg>
        <pc:picChg chg="add del mod">
          <ac:chgData name="Maxwell,Daniel" userId="1b6ea79d-60d7-472e-a79a-e3fa9de1dfad" providerId="ADAL" clId="{7EADAE9A-F2CD-4ADD-9950-0327C2C1326E}" dt="2023-05-25T18:11:25.514" v="4411"/>
          <ac:picMkLst>
            <pc:docMk/>
            <pc:sldMk cId="1132462549" sldId="296"/>
            <ac:picMk id="15" creationId="{9FB37291-7FE0-A79D-8718-C7FF7A36CEF8}"/>
          </ac:picMkLst>
        </pc:picChg>
        <pc:picChg chg="add del mod">
          <ac:chgData name="Maxwell,Daniel" userId="1b6ea79d-60d7-472e-a79a-e3fa9de1dfad" providerId="ADAL" clId="{7EADAE9A-F2CD-4ADD-9950-0327C2C1326E}" dt="2023-05-25T18:11:37.905" v="4413"/>
          <ac:picMkLst>
            <pc:docMk/>
            <pc:sldMk cId="1132462549" sldId="296"/>
            <ac:picMk id="16" creationId="{2AE1E91D-0EBF-CB2E-1208-EF4DB3713F57}"/>
          </ac:picMkLst>
        </pc:picChg>
        <pc:picChg chg="add mod">
          <ac:chgData name="Maxwell,Daniel" userId="1b6ea79d-60d7-472e-a79a-e3fa9de1dfad" providerId="ADAL" clId="{7EADAE9A-F2CD-4ADD-9950-0327C2C1326E}" dt="2023-05-25T18:12:10.278" v="4414"/>
          <ac:picMkLst>
            <pc:docMk/>
            <pc:sldMk cId="1132462549" sldId="296"/>
            <ac:picMk id="17" creationId="{D281C9DC-498C-06FC-70CB-8101BB6F393D}"/>
          </ac:picMkLst>
        </pc:picChg>
      </pc:sldChg>
      <pc:sldChg chg="addSp delSp modSp modTransition modAnim modNotesTx">
        <pc:chgData name="Maxwell,Daniel" userId="1b6ea79d-60d7-472e-a79a-e3fa9de1dfad" providerId="ADAL" clId="{7EADAE9A-F2CD-4ADD-9950-0327C2C1326E}" dt="2023-05-25T19:02:47.969" v="5889"/>
        <pc:sldMkLst>
          <pc:docMk/>
          <pc:sldMk cId="2194656671" sldId="340"/>
        </pc:sldMkLst>
        <pc:picChg chg="add del mod">
          <ac:chgData name="Maxwell,Daniel" userId="1b6ea79d-60d7-472e-a79a-e3fa9de1dfad" providerId="ADAL" clId="{7EADAE9A-F2CD-4ADD-9950-0327C2C1326E}" dt="2023-05-25T18:58:33.577" v="5845"/>
          <ac:picMkLst>
            <pc:docMk/>
            <pc:sldMk cId="2194656671" sldId="340"/>
            <ac:picMk id="2" creationId="{94D1E5FA-5814-555E-91D0-DA795100373D}"/>
          </ac:picMkLst>
        </pc:picChg>
        <pc:picChg chg="add del mod">
          <ac:chgData name="Maxwell,Daniel" userId="1b6ea79d-60d7-472e-a79a-e3fa9de1dfad" providerId="ADAL" clId="{7EADAE9A-F2CD-4ADD-9950-0327C2C1326E}" dt="2023-05-25T19:01:39.428" v="5888"/>
          <ac:picMkLst>
            <pc:docMk/>
            <pc:sldMk cId="2194656671" sldId="340"/>
            <ac:picMk id="4" creationId="{77CA58BB-24CC-AAF9-C5DB-F530258878AB}"/>
          </ac:picMkLst>
        </pc:picChg>
        <pc:picChg chg="add mod">
          <ac:chgData name="Maxwell,Daniel" userId="1b6ea79d-60d7-472e-a79a-e3fa9de1dfad" providerId="ADAL" clId="{7EADAE9A-F2CD-4ADD-9950-0327C2C1326E}" dt="2023-05-25T19:02:47.969" v="5889"/>
          <ac:picMkLst>
            <pc:docMk/>
            <pc:sldMk cId="2194656671" sldId="340"/>
            <ac:picMk id="7" creationId="{35BE8921-D076-F461-BF0A-0E8B86379808}"/>
          </ac:picMkLst>
        </pc:picChg>
      </pc:sldChg>
      <pc:sldChg chg="addSp delSp modSp new mod modTransition modAnim modNotesTx">
        <pc:chgData name="Maxwell,Daniel" userId="1b6ea79d-60d7-472e-a79a-e3fa9de1dfad" providerId="ADAL" clId="{7EADAE9A-F2CD-4ADD-9950-0327C2C1326E}" dt="2023-05-25T18:54:46.908" v="5738"/>
        <pc:sldMkLst>
          <pc:docMk/>
          <pc:sldMk cId="3935765361" sldId="341"/>
        </pc:sldMkLst>
        <pc:spChg chg="add mod">
          <ac:chgData name="Maxwell,Daniel" userId="1b6ea79d-60d7-472e-a79a-e3fa9de1dfad" providerId="ADAL" clId="{7EADAE9A-F2CD-4ADD-9950-0327C2C1326E}" dt="2023-05-24T20:12:37.588" v="62" actId="20577"/>
          <ac:spMkLst>
            <pc:docMk/>
            <pc:sldMk cId="3935765361" sldId="341"/>
            <ac:spMk id="6" creationId="{519DD942-3483-598B-8A07-98C82B3231A8}"/>
          </ac:spMkLst>
        </pc:spChg>
        <pc:picChg chg="add del mod">
          <ac:chgData name="Maxwell,Daniel" userId="1b6ea79d-60d7-472e-a79a-e3fa9de1dfad" providerId="ADAL" clId="{7EADAE9A-F2CD-4ADD-9950-0327C2C1326E}" dt="2023-05-25T18:39:06.452" v="5162"/>
          <ac:picMkLst>
            <pc:docMk/>
            <pc:sldMk cId="3935765361" sldId="341"/>
            <ac:picMk id="2" creationId="{E1F1DE2A-E2E3-F33E-39D4-820912C6EDFF}"/>
          </ac:picMkLst>
        </pc:picChg>
        <pc:picChg chg="add del mod">
          <ac:chgData name="Maxwell,Daniel" userId="1b6ea79d-60d7-472e-a79a-e3fa9de1dfad" providerId="ADAL" clId="{7EADAE9A-F2CD-4ADD-9950-0327C2C1326E}" dt="2023-05-25T18:39:19.908" v="5164"/>
          <ac:picMkLst>
            <pc:docMk/>
            <pc:sldMk cId="3935765361" sldId="341"/>
            <ac:picMk id="3" creationId="{10C10AD4-4B80-6F4B-C5C3-00ECA770FBCD}"/>
          </ac:picMkLst>
        </pc:picChg>
        <pc:picChg chg="add del mod">
          <ac:chgData name="Maxwell,Daniel" userId="1b6ea79d-60d7-472e-a79a-e3fa9de1dfad" providerId="ADAL" clId="{7EADAE9A-F2CD-4ADD-9950-0327C2C1326E}" dt="2023-05-24T20:11:57.800" v="24" actId="478"/>
          <ac:picMkLst>
            <pc:docMk/>
            <pc:sldMk cId="3935765361" sldId="341"/>
            <ac:picMk id="3" creationId="{91F53BA5-4896-CE1F-88A0-C158564EC22C}"/>
          </ac:picMkLst>
        </pc:picChg>
        <pc:picChg chg="add mod">
          <ac:chgData name="Maxwell,Daniel" userId="1b6ea79d-60d7-472e-a79a-e3fa9de1dfad" providerId="ADAL" clId="{7EADAE9A-F2CD-4ADD-9950-0327C2C1326E}" dt="2023-05-25T14:09:11.132" v="1435"/>
          <ac:picMkLst>
            <pc:docMk/>
            <pc:sldMk cId="3935765361" sldId="341"/>
            <ac:picMk id="4" creationId="{49E2B260-C7B1-DE64-337E-5FB37A937A3E}"/>
          </ac:picMkLst>
        </pc:picChg>
        <pc:picChg chg="add mod">
          <ac:chgData name="Maxwell,Daniel" userId="1b6ea79d-60d7-472e-a79a-e3fa9de1dfad" providerId="ADAL" clId="{7EADAE9A-F2CD-4ADD-9950-0327C2C1326E}" dt="2023-05-24T20:12:05.615" v="27" actId="1076"/>
          <ac:picMkLst>
            <pc:docMk/>
            <pc:sldMk cId="3935765361" sldId="341"/>
            <ac:picMk id="5" creationId="{E0B749DC-2274-BFAC-CA8D-01435D889BCC}"/>
          </ac:picMkLst>
        </pc:picChg>
        <pc:picChg chg="add del mod">
          <ac:chgData name="Maxwell,Daniel" userId="1b6ea79d-60d7-472e-a79a-e3fa9de1dfad" providerId="ADAL" clId="{7EADAE9A-F2CD-4ADD-9950-0327C2C1326E}" dt="2023-05-25T18:39:41.957" v="5166"/>
          <ac:picMkLst>
            <pc:docMk/>
            <pc:sldMk cId="3935765361" sldId="341"/>
            <ac:picMk id="7" creationId="{6CFA10E4-6674-3CDB-3DA6-A8B90A2902BF}"/>
          </ac:picMkLst>
        </pc:picChg>
        <pc:picChg chg="add del mod">
          <ac:chgData name="Maxwell,Daniel" userId="1b6ea79d-60d7-472e-a79a-e3fa9de1dfad" providerId="ADAL" clId="{7EADAE9A-F2CD-4ADD-9950-0327C2C1326E}" dt="2023-05-25T18:42:30.379" v="5223"/>
          <ac:picMkLst>
            <pc:docMk/>
            <pc:sldMk cId="3935765361" sldId="341"/>
            <ac:picMk id="8" creationId="{1C13B2A3-FD1F-C04E-9357-F30CECCA2539}"/>
          </ac:picMkLst>
        </pc:picChg>
        <pc:picChg chg="add del mod">
          <ac:chgData name="Maxwell,Daniel" userId="1b6ea79d-60d7-472e-a79a-e3fa9de1dfad" providerId="ADAL" clId="{7EADAE9A-F2CD-4ADD-9950-0327C2C1326E}" dt="2023-05-25T18:46:29.435" v="5400"/>
          <ac:picMkLst>
            <pc:docMk/>
            <pc:sldMk cId="3935765361" sldId="341"/>
            <ac:picMk id="9" creationId="{4965FD26-0F06-6C03-474F-2A7118063E81}"/>
          </ac:picMkLst>
        </pc:picChg>
        <pc:picChg chg="add del mod">
          <ac:chgData name="Maxwell,Daniel" userId="1b6ea79d-60d7-472e-a79a-e3fa9de1dfad" providerId="ADAL" clId="{7EADAE9A-F2CD-4ADD-9950-0327C2C1326E}" dt="2023-05-25T18:46:38.544" v="5402"/>
          <ac:picMkLst>
            <pc:docMk/>
            <pc:sldMk cId="3935765361" sldId="341"/>
            <ac:picMk id="10" creationId="{2A733CF0-BBEA-C72C-9445-1ECA51021BD6}"/>
          </ac:picMkLst>
        </pc:picChg>
        <pc:picChg chg="add del mod">
          <ac:chgData name="Maxwell,Daniel" userId="1b6ea79d-60d7-472e-a79a-e3fa9de1dfad" providerId="ADAL" clId="{7EADAE9A-F2CD-4ADD-9950-0327C2C1326E}" dt="2023-05-25T18:52:11.757" v="5727"/>
          <ac:picMkLst>
            <pc:docMk/>
            <pc:sldMk cId="3935765361" sldId="341"/>
            <ac:picMk id="11" creationId="{CAED7BBF-8B13-9E60-133F-612C72B79208}"/>
          </ac:picMkLst>
        </pc:picChg>
        <pc:picChg chg="add del mod">
          <ac:chgData name="Maxwell,Daniel" userId="1b6ea79d-60d7-472e-a79a-e3fa9de1dfad" providerId="ADAL" clId="{7EADAE9A-F2CD-4ADD-9950-0327C2C1326E}" dt="2023-05-25T18:54:11.807" v="5737"/>
          <ac:picMkLst>
            <pc:docMk/>
            <pc:sldMk cId="3935765361" sldId="341"/>
            <ac:picMk id="12" creationId="{9FE21A6C-EF8E-9FDF-5FB3-E38D88785A0D}"/>
          </ac:picMkLst>
        </pc:picChg>
        <pc:picChg chg="add mod">
          <ac:chgData name="Maxwell,Daniel" userId="1b6ea79d-60d7-472e-a79a-e3fa9de1dfad" providerId="ADAL" clId="{7EADAE9A-F2CD-4ADD-9950-0327C2C1326E}" dt="2023-05-25T18:54:46.908" v="5738"/>
          <ac:picMkLst>
            <pc:docMk/>
            <pc:sldMk cId="3935765361" sldId="341"/>
            <ac:picMk id="13" creationId="{B08BCC7C-7A01-1983-0FA0-0C236C16428D}"/>
          </ac:picMkLst>
        </pc:picChg>
      </pc:sldChg>
      <pc:sldChg chg="addSp delSp modSp mod modTransition modAnim modNotesTx">
        <pc:chgData name="Maxwell,Daniel" userId="1b6ea79d-60d7-472e-a79a-e3fa9de1dfad" providerId="ADAL" clId="{7EADAE9A-F2CD-4ADD-9950-0327C2C1326E}" dt="2023-05-25T18:30:20.925" v="5044"/>
        <pc:sldMkLst>
          <pc:docMk/>
          <pc:sldMk cId="4269837095" sldId="342"/>
        </pc:sldMkLst>
        <pc:spChg chg="add mod">
          <ac:chgData name="Maxwell,Daniel" userId="1b6ea79d-60d7-472e-a79a-e3fa9de1dfad" providerId="ADAL" clId="{7EADAE9A-F2CD-4ADD-9950-0327C2C1326E}" dt="2023-05-25T14:45:44.631" v="2826" actId="113"/>
          <ac:spMkLst>
            <pc:docMk/>
            <pc:sldMk cId="4269837095" sldId="342"/>
            <ac:spMk id="2" creationId="{A7AF31DD-0148-3853-28F8-4B38063C172C}"/>
          </ac:spMkLst>
        </pc:spChg>
        <pc:spChg chg="add mod">
          <ac:chgData name="Maxwell,Daniel" userId="1b6ea79d-60d7-472e-a79a-e3fa9de1dfad" providerId="ADAL" clId="{7EADAE9A-F2CD-4ADD-9950-0327C2C1326E}" dt="2023-05-25T14:39:38.773" v="2617" actId="14100"/>
          <ac:spMkLst>
            <pc:docMk/>
            <pc:sldMk cId="4269837095" sldId="342"/>
            <ac:spMk id="4" creationId="{AD19B9E2-23B1-F8F1-5B73-5DB5265D01D2}"/>
          </ac:spMkLst>
        </pc:spChg>
        <pc:spChg chg="add mod">
          <ac:chgData name="Maxwell,Daniel" userId="1b6ea79d-60d7-472e-a79a-e3fa9de1dfad" providerId="ADAL" clId="{7EADAE9A-F2CD-4ADD-9950-0327C2C1326E}" dt="2023-05-25T14:10:34.103" v="1458" actId="20577"/>
          <ac:spMkLst>
            <pc:docMk/>
            <pc:sldMk cId="4269837095" sldId="342"/>
            <ac:spMk id="7" creationId="{5648A8F6-D983-70F2-65C2-1B3914361981}"/>
          </ac:spMkLst>
        </pc:spChg>
        <pc:spChg chg="add del mod">
          <ac:chgData name="Maxwell,Daniel" userId="1b6ea79d-60d7-472e-a79a-e3fa9de1dfad" providerId="ADAL" clId="{7EADAE9A-F2CD-4ADD-9950-0327C2C1326E}" dt="2023-05-25T14:36:40.765" v="2521" actId="478"/>
          <ac:spMkLst>
            <pc:docMk/>
            <pc:sldMk cId="4269837095" sldId="342"/>
            <ac:spMk id="8" creationId="{9A77F8F9-E865-3412-389F-72CA7AAA0486}"/>
          </ac:spMkLst>
        </pc:spChg>
        <pc:spChg chg="add mod">
          <ac:chgData name="Maxwell,Daniel" userId="1b6ea79d-60d7-472e-a79a-e3fa9de1dfad" providerId="ADAL" clId="{7EADAE9A-F2CD-4ADD-9950-0327C2C1326E}" dt="2023-05-25T14:39:05.779" v="2615" actId="20577"/>
          <ac:spMkLst>
            <pc:docMk/>
            <pc:sldMk cId="4269837095" sldId="342"/>
            <ac:spMk id="9" creationId="{AA77BE82-7C54-FC74-DC1F-84FFEC4A931B}"/>
          </ac:spMkLst>
        </pc:spChg>
        <pc:picChg chg="mod">
          <ac:chgData name="Maxwell,Daniel" userId="1b6ea79d-60d7-472e-a79a-e3fa9de1dfad" providerId="ADAL" clId="{7EADAE9A-F2CD-4ADD-9950-0327C2C1326E}" dt="2023-05-25T14:10:04.158" v="1440" actId="1076"/>
          <ac:picMkLst>
            <pc:docMk/>
            <pc:sldMk cId="4269837095" sldId="342"/>
            <ac:picMk id="3" creationId="{2F58BEC6-A38B-8DDA-6485-99AC9052FB25}"/>
          </ac:picMkLst>
        </pc:picChg>
        <pc:picChg chg="add del mod">
          <ac:chgData name="Maxwell,Daniel" userId="1b6ea79d-60d7-472e-a79a-e3fa9de1dfad" providerId="ADAL" clId="{7EADAE9A-F2CD-4ADD-9950-0327C2C1326E}" dt="2023-05-25T18:13:06.773" v="4416"/>
          <ac:picMkLst>
            <pc:docMk/>
            <pc:sldMk cId="4269837095" sldId="342"/>
            <ac:picMk id="5" creationId="{07F1F8C5-03E4-56D3-2CB1-7F6194C474CA}"/>
          </ac:picMkLst>
        </pc:picChg>
        <pc:picChg chg="del">
          <ac:chgData name="Maxwell,Daniel" userId="1b6ea79d-60d7-472e-a79a-e3fa9de1dfad" providerId="ADAL" clId="{7EADAE9A-F2CD-4ADD-9950-0327C2C1326E}" dt="2023-05-25T14:00:50.749" v="988" actId="478"/>
          <ac:picMkLst>
            <pc:docMk/>
            <pc:sldMk cId="4269837095" sldId="342"/>
            <ac:picMk id="5" creationId="{FD7C293A-3CC2-A34D-CEFE-88CF5ED0E9E5}"/>
          </ac:picMkLst>
        </pc:picChg>
        <pc:picChg chg="add mod">
          <ac:chgData name="Maxwell,Daniel" userId="1b6ea79d-60d7-472e-a79a-e3fa9de1dfad" providerId="ADAL" clId="{7EADAE9A-F2CD-4ADD-9950-0327C2C1326E}" dt="2023-05-25T14:09:06.062" v="1433"/>
          <ac:picMkLst>
            <pc:docMk/>
            <pc:sldMk cId="4269837095" sldId="342"/>
            <ac:picMk id="6" creationId="{53C07878-8C3C-4DE6-953B-C68065895005}"/>
          </ac:picMkLst>
        </pc:picChg>
        <pc:picChg chg="add del mod">
          <ac:chgData name="Maxwell,Daniel" userId="1b6ea79d-60d7-472e-a79a-e3fa9de1dfad" providerId="ADAL" clId="{7EADAE9A-F2CD-4ADD-9950-0327C2C1326E}" dt="2023-05-25T18:20:07.519" v="4804"/>
          <ac:picMkLst>
            <pc:docMk/>
            <pc:sldMk cId="4269837095" sldId="342"/>
            <ac:picMk id="8" creationId="{C1808B49-9F2E-47AD-A0BC-C375A1C56F6F}"/>
          </ac:picMkLst>
        </pc:picChg>
        <pc:picChg chg="add del mod">
          <ac:chgData name="Maxwell,Daniel" userId="1b6ea79d-60d7-472e-a79a-e3fa9de1dfad" providerId="ADAL" clId="{7EADAE9A-F2CD-4ADD-9950-0327C2C1326E}" dt="2023-05-25T18:20:18.033" v="4806"/>
          <ac:picMkLst>
            <pc:docMk/>
            <pc:sldMk cId="4269837095" sldId="342"/>
            <ac:picMk id="10" creationId="{4A92CB5E-27C2-1D10-4C10-6FA5D187F189}"/>
          </ac:picMkLst>
        </pc:picChg>
        <pc:picChg chg="add del mod">
          <ac:chgData name="Maxwell,Daniel" userId="1b6ea79d-60d7-472e-a79a-e3fa9de1dfad" providerId="ADAL" clId="{7EADAE9A-F2CD-4ADD-9950-0327C2C1326E}" dt="2023-05-25T18:20:28.558" v="4808"/>
          <ac:picMkLst>
            <pc:docMk/>
            <pc:sldMk cId="4269837095" sldId="342"/>
            <ac:picMk id="11" creationId="{691C2D13-6580-CD89-2F14-8341C908356E}"/>
          </ac:picMkLst>
        </pc:picChg>
        <pc:picChg chg="add del mod">
          <ac:chgData name="Maxwell,Daniel" userId="1b6ea79d-60d7-472e-a79a-e3fa9de1dfad" providerId="ADAL" clId="{7EADAE9A-F2CD-4ADD-9950-0327C2C1326E}" dt="2023-05-25T18:25:52.529" v="4981"/>
          <ac:picMkLst>
            <pc:docMk/>
            <pc:sldMk cId="4269837095" sldId="342"/>
            <ac:picMk id="12" creationId="{3A6C7CA6-633C-EA7C-F850-8044B3BFDA84}"/>
          </ac:picMkLst>
        </pc:picChg>
        <pc:picChg chg="add del mod">
          <ac:chgData name="Maxwell,Daniel" userId="1b6ea79d-60d7-472e-a79a-e3fa9de1dfad" providerId="ADAL" clId="{7EADAE9A-F2CD-4ADD-9950-0327C2C1326E}" dt="2023-05-25T18:26:10.901" v="4983"/>
          <ac:picMkLst>
            <pc:docMk/>
            <pc:sldMk cId="4269837095" sldId="342"/>
            <ac:picMk id="13" creationId="{9C3278E1-6333-830D-C252-BF2F4CF836D2}"/>
          </ac:picMkLst>
        </pc:picChg>
        <pc:picChg chg="add del mod">
          <ac:chgData name="Maxwell,Daniel" userId="1b6ea79d-60d7-472e-a79a-e3fa9de1dfad" providerId="ADAL" clId="{7EADAE9A-F2CD-4ADD-9950-0327C2C1326E}" dt="2023-05-25T18:26:19.838" v="4985"/>
          <ac:picMkLst>
            <pc:docMk/>
            <pc:sldMk cId="4269837095" sldId="342"/>
            <ac:picMk id="14" creationId="{F788A482-17A4-CF3C-5145-36CFC7059294}"/>
          </ac:picMkLst>
        </pc:picChg>
        <pc:picChg chg="add del mod">
          <ac:chgData name="Maxwell,Daniel" userId="1b6ea79d-60d7-472e-a79a-e3fa9de1dfad" providerId="ADAL" clId="{7EADAE9A-F2CD-4ADD-9950-0327C2C1326E}" dt="2023-05-25T18:28:56.059" v="5041"/>
          <ac:picMkLst>
            <pc:docMk/>
            <pc:sldMk cId="4269837095" sldId="342"/>
            <ac:picMk id="15" creationId="{89B678C9-1D14-E30B-6BD8-CFBD16C69C07}"/>
          </ac:picMkLst>
        </pc:picChg>
        <pc:picChg chg="add del mod">
          <ac:chgData name="Maxwell,Daniel" userId="1b6ea79d-60d7-472e-a79a-e3fa9de1dfad" providerId="ADAL" clId="{7EADAE9A-F2CD-4ADD-9950-0327C2C1326E}" dt="2023-05-25T18:29:05.250" v="5043"/>
          <ac:picMkLst>
            <pc:docMk/>
            <pc:sldMk cId="4269837095" sldId="342"/>
            <ac:picMk id="16" creationId="{95C6E614-5945-5396-A282-4EF0008E0AA2}"/>
          </ac:picMkLst>
        </pc:picChg>
        <pc:picChg chg="add mod">
          <ac:chgData name="Maxwell,Daniel" userId="1b6ea79d-60d7-472e-a79a-e3fa9de1dfad" providerId="ADAL" clId="{7EADAE9A-F2CD-4ADD-9950-0327C2C1326E}" dt="2023-05-25T18:30:20.925" v="5044"/>
          <ac:picMkLst>
            <pc:docMk/>
            <pc:sldMk cId="4269837095" sldId="342"/>
            <ac:picMk id="17" creationId="{CF65CC0C-7DCE-5B6A-8893-910987416AC6}"/>
          </ac:picMkLst>
        </pc:picChg>
      </pc:sldChg>
      <pc:sldChg chg="addSp delSp modSp new mod modTransition modAnim modNotesTx">
        <pc:chgData name="Maxwell,Daniel" userId="1b6ea79d-60d7-472e-a79a-e3fa9de1dfad" providerId="ADAL" clId="{7EADAE9A-F2CD-4ADD-9950-0327C2C1326E}" dt="2023-05-25T18:35:48.919" v="5112"/>
        <pc:sldMkLst>
          <pc:docMk/>
          <pc:sldMk cId="2802503080" sldId="343"/>
        </pc:sldMkLst>
        <pc:spChg chg="add mod">
          <ac:chgData name="Maxwell,Daniel" userId="1b6ea79d-60d7-472e-a79a-e3fa9de1dfad" providerId="ADAL" clId="{7EADAE9A-F2CD-4ADD-9950-0327C2C1326E}" dt="2023-05-25T14:45:05.597" v="2825"/>
          <ac:spMkLst>
            <pc:docMk/>
            <pc:sldMk cId="2802503080" sldId="343"/>
            <ac:spMk id="4" creationId="{AE74009B-E381-8F74-33A3-E4F47090D2EA}"/>
          </ac:spMkLst>
        </pc:spChg>
        <pc:picChg chg="add mod">
          <ac:chgData name="Maxwell,Daniel" userId="1b6ea79d-60d7-472e-a79a-e3fa9de1dfad" providerId="ADAL" clId="{7EADAE9A-F2CD-4ADD-9950-0327C2C1326E}" dt="2023-05-25T14:00:47.282" v="987" actId="1076"/>
          <ac:picMkLst>
            <pc:docMk/>
            <pc:sldMk cId="2802503080" sldId="343"/>
            <ac:picMk id="2" creationId="{5C77E842-ECF9-DC72-49C7-FD54CEDA5C29}"/>
          </ac:picMkLst>
        </pc:picChg>
        <pc:picChg chg="add mod">
          <ac:chgData name="Maxwell,Daniel" userId="1b6ea79d-60d7-472e-a79a-e3fa9de1dfad" providerId="ADAL" clId="{7EADAE9A-F2CD-4ADD-9950-0327C2C1326E}" dt="2023-05-25T14:09:09.048" v="1434"/>
          <ac:picMkLst>
            <pc:docMk/>
            <pc:sldMk cId="2802503080" sldId="343"/>
            <ac:picMk id="3" creationId="{4B9BFFE4-91FC-E427-3712-F9F1E72DA0C3}"/>
          </ac:picMkLst>
        </pc:picChg>
        <pc:picChg chg="add del mod">
          <ac:chgData name="Maxwell,Daniel" userId="1b6ea79d-60d7-472e-a79a-e3fa9de1dfad" providerId="ADAL" clId="{7EADAE9A-F2CD-4ADD-9950-0327C2C1326E}" dt="2023-05-25T18:33:43.355" v="5101"/>
          <ac:picMkLst>
            <pc:docMk/>
            <pc:sldMk cId="2802503080" sldId="343"/>
            <ac:picMk id="5" creationId="{980B26E2-E942-03E2-332E-0B3238BC5C4D}"/>
          </ac:picMkLst>
        </pc:picChg>
        <pc:picChg chg="add del mod">
          <ac:chgData name="Maxwell,Daniel" userId="1b6ea79d-60d7-472e-a79a-e3fa9de1dfad" providerId="ADAL" clId="{7EADAE9A-F2CD-4ADD-9950-0327C2C1326E}" dt="2023-05-25T18:33:59.323" v="5103"/>
          <ac:picMkLst>
            <pc:docMk/>
            <pc:sldMk cId="2802503080" sldId="343"/>
            <ac:picMk id="6" creationId="{9C8909E2-AA75-57EE-D2B8-4BCDEA8833E6}"/>
          </ac:picMkLst>
        </pc:picChg>
        <pc:picChg chg="add del mod">
          <ac:chgData name="Maxwell,Daniel" userId="1b6ea79d-60d7-472e-a79a-e3fa9de1dfad" providerId="ADAL" clId="{7EADAE9A-F2CD-4ADD-9950-0327C2C1326E}" dt="2023-05-25T18:34:09.615" v="5105"/>
          <ac:picMkLst>
            <pc:docMk/>
            <pc:sldMk cId="2802503080" sldId="343"/>
            <ac:picMk id="7" creationId="{2D85DD7D-8621-A0F7-8961-DD0B3F6000F8}"/>
          </ac:picMkLst>
        </pc:picChg>
        <pc:picChg chg="add del mod">
          <ac:chgData name="Maxwell,Daniel" userId="1b6ea79d-60d7-472e-a79a-e3fa9de1dfad" providerId="ADAL" clId="{7EADAE9A-F2CD-4ADD-9950-0327C2C1326E}" dt="2023-05-25T18:34:18.875" v="5107"/>
          <ac:picMkLst>
            <pc:docMk/>
            <pc:sldMk cId="2802503080" sldId="343"/>
            <ac:picMk id="8" creationId="{8A40D8ED-E36E-1399-08F1-50DB6AFE0376}"/>
          </ac:picMkLst>
        </pc:picChg>
        <pc:picChg chg="add del mod">
          <ac:chgData name="Maxwell,Daniel" userId="1b6ea79d-60d7-472e-a79a-e3fa9de1dfad" providerId="ADAL" clId="{7EADAE9A-F2CD-4ADD-9950-0327C2C1326E}" dt="2023-05-25T18:35:25.984" v="5109"/>
          <ac:picMkLst>
            <pc:docMk/>
            <pc:sldMk cId="2802503080" sldId="343"/>
            <ac:picMk id="9" creationId="{5ABE9464-EB68-A947-DF40-419FFE7683B2}"/>
          </ac:picMkLst>
        </pc:picChg>
        <pc:picChg chg="add del mod">
          <ac:chgData name="Maxwell,Daniel" userId="1b6ea79d-60d7-472e-a79a-e3fa9de1dfad" providerId="ADAL" clId="{7EADAE9A-F2CD-4ADD-9950-0327C2C1326E}" dt="2023-05-25T18:35:35.637" v="5111"/>
          <ac:picMkLst>
            <pc:docMk/>
            <pc:sldMk cId="2802503080" sldId="343"/>
            <ac:picMk id="10" creationId="{7D786223-BA37-74F1-BB84-4B2251D55456}"/>
          </ac:picMkLst>
        </pc:picChg>
        <pc:picChg chg="add mod">
          <ac:chgData name="Maxwell,Daniel" userId="1b6ea79d-60d7-472e-a79a-e3fa9de1dfad" providerId="ADAL" clId="{7EADAE9A-F2CD-4ADD-9950-0327C2C1326E}" dt="2023-05-25T18:35:48.919" v="5112"/>
          <ac:picMkLst>
            <pc:docMk/>
            <pc:sldMk cId="2802503080" sldId="343"/>
            <ac:picMk id="11" creationId="{2601D412-7803-D6FF-730A-7731BAB4C783}"/>
          </ac:picMkLst>
        </pc:picChg>
      </pc:sldChg>
    </pc:docChg>
  </pc:docChgLst>
  <pc:docChgLst>
    <pc:chgData name="Maxwell,Daniel" userId="1b6ea79d-60d7-472e-a79a-e3fa9de1dfad" providerId="ADAL" clId="{51126302-8A74-4563-B6B1-51EE16078136}"/>
    <pc:docChg chg="modSld">
      <pc:chgData name="Maxwell,Daniel" userId="1b6ea79d-60d7-472e-a79a-e3fa9de1dfad" providerId="ADAL" clId="{51126302-8A74-4563-B6B1-51EE16078136}" dt="2023-07-05T17:29:00.297" v="33"/>
      <pc:docMkLst>
        <pc:docMk/>
      </pc:docMkLst>
      <pc:sldChg chg="delSp modTransition modAnim">
        <pc:chgData name="Maxwell,Daniel" userId="1b6ea79d-60d7-472e-a79a-e3fa9de1dfad" providerId="ADAL" clId="{51126302-8A74-4563-B6B1-51EE16078136}" dt="2023-07-05T17:29:00.297" v="33"/>
        <pc:sldMkLst>
          <pc:docMk/>
          <pc:sldMk cId="1497806272" sldId="256"/>
        </pc:sldMkLst>
        <pc:picChg chg="del">
          <ac:chgData name="Maxwell,Daniel" userId="1b6ea79d-60d7-472e-a79a-e3fa9de1dfad" providerId="ADAL" clId="{51126302-8A74-4563-B6B1-51EE16078136}" dt="2023-07-05T17:29:00.297" v="33"/>
          <ac:picMkLst>
            <pc:docMk/>
            <pc:sldMk cId="1497806272" sldId="256"/>
            <ac:picMk id="12" creationId="{9A25D629-32DD-4FFC-D579-1AFAAF3CAC74}"/>
          </ac:picMkLst>
        </pc:picChg>
      </pc:sldChg>
      <pc:sldChg chg="delSp modTransition modAnim">
        <pc:chgData name="Maxwell,Daniel" userId="1b6ea79d-60d7-472e-a79a-e3fa9de1dfad" providerId="ADAL" clId="{51126302-8A74-4563-B6B1-51EE16078136}" dt="2023-07-05T17:29:00.297" v="33"/>
        <pc:sldMkLst>
          <pc:docMk/>
          <pc:sldMk cId="829960364" sldId="258"/>
        </pc:sldMkLst>
        <pc:picChg chg="del">
          <ac:chgData name="Maxwell,Daniel" userId="1b6ea79d-60d7-472e-a79a-e3fa9de1dfad" providerId="ADAL" clId="{51126302-8A74-4563-B6B1-51EE16078136}" dt="2023-07-05T17:29:00.297" v="33"/>
          <ac:picMkLst>
            <pc:docMk/>
            <pc:sldMk cId="829960364" sldId="258"/>
            <ac:picMk id="10" creationId="{76E5F377-2F1E-1374-1EE7-40BAA745C3A9}"/>
          </ac:picMkLst>
        </pc:picChg>
      </pc:sldChg>
      <pc:sldChg chg="delSp modTransition modAnim">
        <pc:chgData name="Maxwell,Daniel" userId="1b6ea79d-60d7-472e-a79a-e3fa9de1dfad" providerId="ADAL" clId="{51126302-8A74-4563-B6B1-51EE16078136}" dt="2023-07-05T17:29:00.297" v="33"/>
        <pc:sldMkLst>
          <pc:docMk/>
          <pc:sldMk cId="1201263647" sldId="259"/>
        </pc:sldMkLst>
        <pc:picChg chg="del">
          <ac:chgData name="Maxwell,Daniel" userId="1b6ea79d-60d7-472e-a79a-e3fa9de1dfad" providerId="ADAL" clId="{51126302-8A74-4563-B6B1-51EE16078136}" dt="2023-07-05T17:29:00.297" v="33"/>
          <ac:picMkLst>
            <pc:docMk/>
            <pc:sldMk cId="1201263647" sldId="259"/>
            <ac:picMk id="7" creationId="{E76C7EF2-1B38-AE6D-EDEB-1FE3CF1CD903}"/>
          </ac:picMkLst>
        </pc:picChg>
      </pc:sldChg>
      <pc:sldChg chg="delSp modTransition modAnim">
        <pc:chgData name="Maxwell,Daniel" userId="1b6ea79d-60d7-472e-a79a-e3fa9de1dfad" providerId="ADAL" clId="{51126302-8A74-4563-B6B1-51EE16078136}" dt="2023-07-05T17:29:00.297" v="33"/>
        <pc:sldMkLst>
          <pc:docMk/>
          <pc:sldMk cId="662354849" sldId="260"/>
        </pc:sldMkLst>
        <pc:picChg chg="del">
          <ac:chgData name="Maxwell,Daniel" userId="1b6ea79d-60d7-472e-a79a-e3fa9de1dfad" providerId="ADAL" clId="{51126302-8A74-4563-B6B1-51EE16078136}" dt="2023-07-05T17:29:00.297" v="33"/>
          <ac:picMkLst>
            <pc:docMk/>
            <pc:sldMk cId="662354849" sldId="260"/>
            <ac:picMk id="11" creationId="{EAF61509-50CC-588E-DC0B-977D27F48D27}"/>
          </ac:picMkLst>
        </pc:picChg>
      </pc:sldChg>
      <pc:sldChg chg="delSp modTransition modAnim">
        <pc:chgData name="Maxwell,Daniel" userId="1b6ea79d-60d7-472e-a79a-e3fa9de1dfad" providerId="ADAL" clId="{51126302-8A74-4563-B6B1-51EE16078136}" dt="2023-07-05T17:29:00.297" v="33"/>
        <pc:sldMkLst>
          <pc:docMk/>
          <pc:sldMk cId="2423826693" sldId="262"/>
        </pc:sldMkLst>
        <pc:picChg chg="del">
          <ac:chgData name="Maxwell,Daniel" userId="1b6ea79d-60d7-472e-a79a-e3fa9de1dfad" providerId="ADAL" clId="{51126302-8A74-4563-B6B1-51EE16078136}" dt="2023-07-05T17:29:00.297" v="33"/>
          <ac:picMkLst>
            <pc:docMk/>
            <pc:sldMk cId="2423826693" sldId="262"/>
            <ac:picMk id="6" creationId="{00A66A14-E946-B801-A8E5-BCFFE5AB640D}"/>
          </ac:picMkLst>
        </pc:picChg>
      </pc:sldChg>
      <pc:sldChg chg="delSp modTransition modAnim">
        <pc:chgData name="Maxwell,Daniel" userId="1b6ea79d-60d7-472e-a79a-e3fa9de1dfad" providerId="ADAL" clId="{51126302-8A74-4563-B6B1-51EE16078136}" dt="2023-07-05T17:29:00.297" v="33"/>
        <pc:sldMkLst>
          <pc:docMk/>
          <pc:sldMk cId="496502312" sldId="267"/>
        </pc:sldMkLst>
        <pc:picChg chg="del">
          <ac:chgData name="Maxwell,Daniel" userId="1b6ea79d-60d7-472e-a79a-e3fa9de1dfad" providerId="ADAL" clId="{51126302-8A74-4563-B6B1-51EE16078136}" dt="2023-07-05T17:29:00.297" v="33"/>
          <ac:picMkLst>
            <pc:docMk/>
            <pc:sldMk cId="496502312" sldId="267"/>
            <ac:picMk id="11" creationId="{FAA5DAB2-BE8F-9536-CAE1-9242B8539E55}"/>
          </ac:picMkLst>
        </pc:picChg>
      </pc:sldChg>
      <pc:sldChg chg="delSp modTransition modAnim">
        <pc:chgData name="Maxwell,Daniel" userId="1b6ea79d-60d7-472e-a79a-e3fa9de1dfad" providerId="ADAL" clId="{51126302-8A74-4563-B6B1-51EE16078136}" dt="2023-07-05T17:29:00.297" v="33"/>
        <pc:sldMkLst>
          <pc:docMk/>
          <pc:sldMk cId="4157323454" sldId="270"/>
        </pc:sldMkLst>
        <pc:picChg chg="del">
          <ac:chgData name="Maxwell,Daniel" userId="1b6ea79d-60d7-472e-a79a-e3fa9de1dfad" providerId="ADAL" clId="{51126302-8A74-4563-B6B1-51EE16078136}" dt="2023-07-05T17:29:00.297" v="33"/>
          <ac:picMkLst>
            <pc:docMk/>
            <pc:sldMk cId="4157323454" sldId="270"/>
            <ac:picMk id="12" creationId="{C813CC4C-8536-436A-0D20-D54D59691C14}"/>
          </ac:picMkLst>
        </pc:picChg>
      </pc:sldChg>
      <pc:sldChg chg="delSp modTransition modAnim">
        <pc:chgData name="Maxwell,Daniel" userId="1b6ea79d-60d7-472e-a79a-e3fa9de1dfad" providerId="ADAL" clId="{51126302-8A74-4563-B6B1-51EE16078136}" dt="2023-07-05T17:29:00.297" v="33"/>
        <pc:sldMkLst>
          <pc:docMk/>
          <pc:sldMk cId="2288319049" sldId="271"/>
        </pc:sldMkLst>
        <pc:picChg chg="del">
          <ac:chgData name="Maxwell,Daniel" userId="1b6ea79d-60d7-472e-a79a-e3fa9de1dfad" providerId="ADAL" clId="{51126302-8A74-4563-B6B1-51EE16078136}" dt="2023-07-05T17:29:00.297" v="33"/>
          <ac:picMkLst>
            <pc:docMk/>
            <pc:sldMk cId="2288319049" sldId="271"/>
            <ac:picMk id="9" creationId="{E1BB8828-B707-AC11-AEEF-A48D6FF719AE}"/>
          </ac:picMkLst>
        </pc:picChg>
      </pc:sldChg>
      <pc:sldChg chg="delSp modTransition modAnim">
        <pc:chgData name="Maxwell,Daniel" userId="1b6ea79d-60d7-472e-a79a-e3fa9de1dfad" providerId="ADAL" clId="{51126302-8A74-4563-B6B1-51EE16078136}" dt="2023-07-05T17:29:00.297" v="33"/>
        <pc:sldMkLst>
          <pc:docMk/>
          <pc:sldMk cId="1958738313" sldId="273"/>
        </pc:sldMkLst>
        <pc:picChg chg="del">
          <ac:chgData name="Maxwell,Daniel" userId="1b6ea79d-60d7-472e-a79a-e3fa9de1dfad" providerId="ADAL" clId="{51126302-8A74-4563-B6B1-51EE16078136}" dt="2023-07-05T17:29:00.297" v="33"/>
          <ac:picMkLst>
            <pc:docMk/>
            <pc:sldMk cId="1958738313" sldId="273"/>
            <ac:picMk id="6" creationId="{7F870087-1355-5BC9-64EB-391830D7E4E6}"/>
          </ac:picMkLst>
        </pc:picChg>
      </pc:sldChg>
      <pc:sldChg chg="delSp modTransition modAnim">
        <pc:chgData name="Maxwell,Daniel" userId="1b6ea79d-60d7-472e-a79a-e3fa9de1dfad" providerId="ADAL" clId="{51126302-8A74-4563-B6B1-51EE16078136}" dt="2023-07-05T17:29:00.297" v="33"/>
        <pc:sldMkLst>
          <pc:docMk/>
          <pc:sldMk cId="170311557" sldId="277"/>
        </pc:sldMkLst>
        <pc:picChg chg="del">
          <ac:chgData name="Maxwell,Daniel" userId="1b6ea79d-60d7-472e-a79a-e3fa9de1dfad" providerId="ADAL" clId="{51126302-8A74-4563-B6B1-51EE16078136}" dt="2023-07-05T17:29:00.297" v="33"/>
          <ac:picMkLst>
            <pc:docMk/>
            <pc:sldMk cId="170311557" sldId="277"/>
            <ac:picMk id="65" creationId="{9C8B7285-1FBE-82F2-7D07-9D6CF3ACAB73}"/>
          </ac:picMkLst>
        </pc:picChg>
      </pc:sldChg>
      <pc:sldChg chg="delSp modTransition modAnim">
        <pc:chgData name="Maxwell,Daniel" userId="1b6ea79d-60d7-472e-a79a-e3fa9de1dfad" providerId="ADAL" clId="{51126302-8A74-4563-B6B1-51EE16078136}" dt="2023-07-05T17:29:00.297" v="33"/>
        <pc:sldMkLst>
          <pc:docMk/>
          <pc:sldMk cId="4083169647" sldId="280"/>
        </pc:sldMkLst>
        <pc:picChg chg="del">
          <ac:chgData name="Maxwell,Daniel" userId="1b6ea79d-60d7-472e-a79a-e3fa9de1dfad" providerId="ADAL" clId="{51126302-8A74-4563-B6B1-51EE16078136}" dt="2023-07-05T17:29:00.297" v="33"/>
          <ac:picMkLst>
            <pc:docMk/>
            <pc:sldMk cId="4083169647" sldId="280"/>
            <ac:picMk id="7" creationId="{9DEAF864-137B-5269-88CF-2F3F7F381ABE}"/>
          </ac:picMkLst>
        </pc:picChg>
      </pc:sldChg>
      <pc:sldChg chg="delSp modTransition modAnim">
        <pc:chgData name="Maxwell,Daniel" userId="1b6ea79d-60d7-472e-a79a-e3fa9de1dfad" providerId="ADAL" clId="{51126302-8A74-4563-B6B1-51EE16078136}" dt="2023-07-05T17:29:00.297" v="33"/>
        <pc:sldMkLst>
          <pc:docMk/>
          <pc:sldMk cId="337556145" sldId="282"/>
        </pc:sldMkLst>
        <pc:picChg chg="del">
          <ac:chgData name="Maxwell,Daniel" userId="1b6ea79d-60d7-472e-a79a-e3fa9de1dfad" providerId="ADAL" clId="{51126302-8A74-4563-B6B1-51EE16078136}" dt="2023-07-05T17:29:00.297" v="33"/>
          <ac:picMkLst>
            <pc:docMk/>
            <pc:sldMk cId="337556145" sldId="282"/>
            <ac:picMk id="4" creationId="{85FCFAC6-A532-3303-BF9F-6ADBD55FF23E}"/>
          </ac:picMkLst>
        </pc:picChg>
      </pc:sldChg>
      <pc:sldChg chg="delSp modTransition modAnim">
        <pc:chgData name="Maxwell,Daniel" userId="1b6ea79d-60d7-472e-a79a-e3fa9de1dfad" providerId="ADAL" clId="{51126302-8A74-4563-B6B1-51EE16078136}" dt="2023-07-05T17:29:00.297" v="33"/>
        <pc:sldMkLst>
          <pc:docMk/>
          <pc:sldMk cId="2815250072" sldId="287"/>
        </pc:sldMkLst>
        <pc:picChg chg="del">
          <ac:chgData name="Maxwell,Daniel" userId="1b6ea79d-60d7-472e-a79a-e3fa9de1dfad" providerId="ADAL" clId="{51126302-8A74-4563-B6B1-51EE16078136}" dt="2023-07-05T17:29:00.297" v="33"/>
          <ac:picMkLst>
            <pc:docMk/>
            <pc:sldMk cId="2815250072" sldId="287"/>
            <ac:picMk id="7" creationId="{DD9F4BE1-7FB4-55F4-AD59-D5FDBD2FF2B9}"/>
          </ac:picMkLst>
        </pc:picChg>
      </pc:sldChg>
      <pc:sldChg chg="delSp modTransition modAnim">
        <pc:chgData name="Maxwell,Daniel" userId="1b6ea79d-60d7-472e-a79a-e3fa9de1dfad" providerId="ADAL" clId="{51126302-8A74-4563-B6B1-51EE16078136}" dt="2023-07-05T17:29:00.297" v="33"/>
        <pc:sldMkLst>
          <pc:docMk/>
          <pc:sldMk cId="3192052037" sldId="293"/>
        </pc:sldMkLst>
        <pc:picChg chg="del">
          <ac:chgData name="Maxwell,Daniel" userId="1b6ea79d-60d7-472e-a79a-e3fa9de1dfad" providerId="ADAL" clId="{51126302-8A74-4563-B6B1-51EE16078136}" dt="2023-07-05T17:29:00.297" v="33"/>
          <ac:picMkLst>
            <pc:docMk/>
            <pc:sldMk cId="3192052037" sldId="293"/>
            <ac:picMk id="8" creationId="{3646C95C-4F3A-453B-750E-44A9F00E5D12}"/>
          </ac:picMkLst>
        </pc:picChg>
      </pc:sldChg>
      <pc:sldChg chg="delSp modTransition modAnim">
        <pc:chgData name="Maxwell,Daniel" userId="1b6ea79d-60d7-472e-a79a-e3fa9de1dfad" providerId="ADAL" clId="{51126302-8A74-4563-B6B1-51EE16078136}" dt="2023-07-05T17:29:00.297" v="33"/>
        <pc:sldMkLst>
          <pc:docMk/>
          <pc:sldMk cId="1132462549" sldId="296"/>
        </pc:sldMkLst>
        <pc:picChg chg="del">
          <ac:chgData name="Maxwell,Daniel" userId="1b6ea79d-60d7-472e-a79a-e3fa9de1dfad" providerId="ADAL" clId="{51126302-8A74-4563-B6B1-51EE16078136}" dt="2023-07-05T17:29:00.297" v="33"/>
          <ac:picMkLst>
            <pc:docMk/>
            <pc:sldMk cId="1132462549" sldId="296"/>
            <ac:picMk id="17" creationId="{D281C9DC-498C-06FC-70CB-8101BB6F393D}"/>
          </ac:picMkLst>
        </pc:picChg>
      </pc:sldChg>
      <pc:sldChg chg="delSp modSp mod modTransition modAnim">
        <pc:chgData name="Maxwell,Daniel" userId="1b6ea79d-60d7-472e-a79a-e3fa9de1dfad" providerId="ADAL" clId="{51126302-8A74-4563-B6B1-51EE16078136}" dt="2023-07-05T17:29:00.297" v="33"/>
        <pc:sldMkLst>
          <pc:docMk/>
          <pc:sldMk cId="4206352663" sldId="329"/>
        </pc:sldMkLst>
        <pc:spChg chg="mod">
          <ac:chgData name="Maxwell,Daniel" userId="1b6ea79d-60d7-472e-a79a-e3fa9de1dfad" providerId="ADAL" clId="{51126302-8A74-4563-B6B1-51EE16078136}" dt="2023-07-05T17:28:19.454" v="32" actId="6549"/>
          <ac:spMkLst>
            <pc:docMk/>
            <pc:sldMk cId="4206352663" sldId="329"/>
            <ac:spMk id="3" creationId="{098BC2D2-CCF7-4C63-8489-B46BF394FCA2}"/>
          </ac:spMkLst>
        </pc:spChg>
        <pc:picChg chg="del">
          <ac:chgData name="Maxwell,Daniel" userId="1b6ea79d-60d7-472e-a79a-e3fa9de1dfad" providerId="ADAL" clId="{51126302-8A74-4563-B6B1-51EE16078136}" dt="2023-07-05T17:29:00.297" v="33"/>
          <ac:picMkLst>
            <pc:docMk/>
            <pc:sldMk cId="4206352663" sldId="329"/>
            <ac:picMk id="7" creationId="{218651F8-4116-1E26-6B30-3D354FBDF1C2}"/>
          </ac:picMkLst>
        </pc:picChg>
      </pc:sldChg>
      <pc:sldChg chg="delSp modTransition modAnim">
        <pc:chgData name="Maxwell,Daniel" userId="1b6ea79d-60d7-472e-a79a-e3fa9de1dfad" providerId="ADAL" clId="{51126302-8A74-4563-B6B1-51EE16078136}" dt="2023-07-05T17:29:00.297" v="33"/>
        <pc:sldMkLst>
          <pc:docMk/>
          <pc:sldMk cId="3789637587" sldId="330"/>
        </pc:sldMkLst>
        <pc:picChg chg="del">
          <ac:chgData name="Maxwell,Daniel" userId="1b6ea79d-60d7-472e-a79a-e3fa9de1dfad" providerId="ADAL" clId="{51126302-8A74-4563-B6B1-51EE16078136}" dt="2023-07-05T17:29:00.297" v="33"/>
          <ac:picMkLst>
            <pc:docMk/>
            <pc:sldMk cId="3789637587" sldId="330"/>
            <ac:picMk id="3" creationId="{E142FED4-0F84-B36F-F801-0EC65C51D26E}"/>
          </ac:picMkLst>
        </pc:picChg>
      </pc:sldChg>
      <pc:sldChg chg="delSp modTransition modAnim">
        <pc:chgData name="Maxwell,Daniel" userId="1b6ea79d-60d7-472e-a79a-e3fa9de1dfad" providerId="ADAL" clId="{51126302-8A74-4563-B6B1-51EE16078136}" dt="2023-07-05T17:29:00.297" v="33"/>
        <pc:sldMkLst>
          <pc:docMk/>
          <pc:sldMk cId="3979248159" sldId="331"/>
        </pc:sldMkLst>
        <pc:picChg chg="del">
          <ac:chgData name="Maxwell,Daniel" userId="1b6ea79d-60d7-472e-a79a-e3fa9de1dfad" providerId="ADAL" clId="{51126302-8A74-4563-B6B1-51EE16078136}" dt="2023-07-05T17:29:00.297" v="33"/>
          <ac:picMkLst>
            <pc:docMk/>
            <pc:sldMk cId="3979248159" sldId="331"/>
            <ac:picMk id="3" creationId="{080DBE7A-59D9-F032-BD87-7D163A781D77}"/>
          </ac:picMkLst>
        </pc:picChg>
      </pc:sldChg>
      <pc:sldChg chg="delSp modTransition modAnim">
        <pc:chgData name="Maxwell,Daniel" userId="1b6ea79d-60d7-472e-a79a-e3fa9de1dfad" providerId="ADAL" clId="{51126302-8A74-4563-B6B1-51EE16078136}" dt="2023-07-05T17:29:00.297" v="33"/>
        <pc:sldMkLst>
          <pc:docMk/>
          <pc:sldMk cId="2967570048" sldId="332"/>
        </pc:sldMkLst>
        <pc:picChg chg="del">
          <ac:chgData name="Maxwell,Daniel" userId="1b6ea79d-60d7-472e-a79a-e3fa9de1dfad" providerId="ADAL" clId="{51126302-8A74-4563-B6B1-51EE16078136}" dt="2023-07-05T17:29:00.297" v="33"/>
          <ac:picMkLst>
            <pc:docMk/>
            <pc:sldMk cId="2967570048" sldId="332"/>
            <ac:picMk id="7" creationId="{77C85524-D007-F051-248A-07D58F020852}"/>
          </ac:picMkLst>
        </pc:picChg>
      </pc:sldChg>
      <pc:sldChg chg="delSp modTransition modAnim">
        <pc:chgData name="Maxwell,Daniel" userId="1b6ea79d-60d7-472e-a79a-e3fa9de1dfad" providerId="ADAL" clId="{51126302-8A74-4563-B6B1-51EE16078136}" dt="2023-07-05T17:29:00.297" v="33"/>
        <pc:sldMkLst>
          <pc:docMk/>
          <pc:sldMk cId="2794066038" sldId="334"/>
        </pc:sldMkLst>
        <pc:picChg chg="del">
          <ac:chgData name="Maxwell,Daniel" userId="1b6ea79d-60d7-472e-a79a-e3fa9de1dfad" providerId="ADAL" clId="{51126302-8A74-4563-B6B1-51EE16078136}" dt="2023-07-05T17:29:00.297" v="33"/>
          <ac:picMkLst>
            <pc:docMk/>
            <pc:sldMk cId="2794066038" sldId="334"/>
            <ac:picMk id="6" creationId="{4EED1408-1716-2D87-B3E0-D732F60CCBB5}"/>
          </ac:picMkLst>
        </pc:picChg>
      </pc:sldChg>
      <pc:sldChg chg="delSp modTransition modAnim">
        <pc:chgData name="Maxwell,Daniel" userId="1b6ea79d-60d7-472e-a79a-e3fa9de1dfad" providerId="ADAL" clId="{51126302-8A74-4563-B6B1-51EE16078136}" dt="2023-07-05T17:29:00.297" v="33"/>
        <pc:sldMkLst>
          <pc:docMk/>
          <pc:sldMk cId="1823499810" sldId="336"/>
        </pc:sldMkLst>
        <pc:picChg chg="del">
          <ac:chgData name="Maxwell,Daniel" userId="1b6ea79d-60d7-472e-a79a-e3fa9de1dfad" providerId="ADAL" clId="{51126302-8A74-4563-B6B1-51EE16078136}" dt="2023-07-05T17:29:00.297" v="33"/>
          <ac:picMkLst>
            <pc:docMk/>
            <pc:sldMk cId="1823499810" sldId="336"/>
            <ac:picMk id="5" creationId="{C6018A0C-9108-5F86-278D-BF92DE141DDF}"/>
          </ac:picMkLst>
        </pc:picChg>
      </pc:sldChg>
      <pc:sldChg chg="modTransition">
        <pc:chgData name="Maxwell,Daniel" userId="1b6ea79d-60d7-472e-a79a-e3fa9de1dfad" providerId="ADAL" clId="{51126302-8A74-4563-B6B1-51EE16078136}" dt="2023-07-05T17:29:00.297" v="33"/>
        <pc:sldMkLst>
          <pc:docMk/>
          <pc:sldMk cId="1859151050" sldId="337"/>
        </pc:sldMkLst>
      </pc:sldChg>
      <pc:sldChg chg="delSp modTransition modAnim">
        <pc:chgData name="Maxwell,Daniel" userId="1b6ea79d-60d7-472e-a79a-e3fa9de1dfad" providerId="ADAL" clId="{51126302-8A74-4563-B6B1-51EE16078136}" dt="2023-07-05T17:29:00.297" v="33"/>
        <pc:sldMkLst>
          <pc:docMk/>
          <pc:sldMk cId="4064151526" sldId="338"/>
        </pc:sldMkLst>
        <pc:picChg chg="del">
          <ac:chgData name="Maxwell,Daniel" userId="1b6ea79d-60d7-472e-a79a-e3fa9de1dfad" providerId="ADAL" clId="{51126302-8A74-4563-B6B1-51EE16078136}" dt="2023-07-05T17:29:00.297" v="33"/>
          <ac:picMkLst>
            <pc:docMk/>
            <pc:sldMk cId="4064151526" sldId="338"/>
            <ac:picMk id="7" creationId="{870D7F6B-275D-C39C-1C4A-3A7F551406A5}"/>
          </ac:picMkLst>
        </pc:picChg>
      </pc:sldChg>
      <pc:sldChg chg="delSp modTransition modAnim">
        <pc:chgData name="Maxwell,Daniel" userId="1b6ea79d-60d7-472e-a79a-e3fa9de1dfad" providerId="ADAL" clId="{51126302-8A74-4563-B6B1-51EE16078136}" dt="2023-07-05T17:29:00.297" v="33"/>
        <pc:sldMkLst>
          <pc:docMk/>
          <pc:sldMk cId="3665965237" sldId="339"/>
        </pc:sldMkLst>
        <pc:picChg chg="del">
          <ac:chgData name="Maxwell,Daniel" userId="1b6ea79d-60d7-472e-a79a-e3fa9de1dfad" providerId="ADAL" clId="{51126302-8A74-4563-B6B1-51EE16078136}" dt="2023-07-05T17:29:00.297" v="33"/>
          <ac:picMkLst>
            <pc:docMk/>
            <pc:sldMk cId="3665965237" sldId="339"/>
            <ac:picMk id="7" creationId="{EDC682D8-2366-C522-F80D-DBBE7755EE6A}"/>
          </ac:picMkLst>
        </pc:picChg>
      </pc:sldChg>
      <pc:sldChg chg="delSp modTransition modAnim">
        <pc:chgData name="Maxwell,Daniel" userId="1b6ea79d-60d7-472e-a79a-e3fa9de1dfad" providerId="ADAL" clId="{51126302-8A74-4563-B6B1-51EE16078136}" dt="2023-07-05T17:29:00.297" v="33"/>
        <pc:sldMkLst>
          <pc:docMk/>
          <pc:sldMk cId="2194656671" sldId="340"/>
        </pc:sldMkLst>
        <pc:picChg chg="del">
          <ac:chgData name="Maxwell,Daniel" userId="1b6ea79d-60d7-472e-a79a-e3fa9de1dfad" providerId="ADAL" clId="{51126302-8A74-4563-B6B1-51EE16078136}" dt="2023-07-05T17:29:00.297" v="33"/>
          <ac:picMkLst>
            <pc:docMk/>
            <pc:sldMk cId="2194656671" sldId="340"/>
            <ac:picMk id="7" creationId="{35BE8921-D076-F461-BF0A-0E8B86379808}"/>
          </ac:picMkLst>
        </pc:picChg>
      </pc:sldChg>
      <pc:sldChg chg="delSp modTransition modAnim">
        <pc:chgData name="Maxwell,Daniel" userId="1b6ea79d-60d7-472e-a79a-e3fa9de1dfad" providerId="ADAL" clId="{51126302-8A74-4563-B6B1-51EE16078136}" dt="2023-07-05T17:29:00.297" v="33"/>
        <pc:sldMkLst>
          <pc:docMk/>
          <pc:sldMk cId="3935765361" sldId="341"/>
        </pc:sldMkLst>
        <pc:picChg chg="del">
          <ac:chgData name="Maxwell,Daniel" userId="1b6ea79d-60d7-472e-a79a-e3fa9de1dfad" providerId="ADAL" clId="{51126302-8A74-4563-B6B1-51EE16078136}" dt="2023-07-05T17:29:00.297" v="33"/>
          <ac:picMkLst>
            <pc:docMk/>
            <pc:sldMk cId="3935765361" sldId="341"/>
            <ac:picMk id="13" creationId="{B08BCC7C-7A01-1983-0FA0-0C236C16428D}"/>
          </ac:picMkLst>
        </pc:picChg>
      </pc:sldChg>
      <pc:sldChg chg="delSp modTransition modAnim">
        <pc:chgData name="Maxwell,Daniel" userId="1b6ea79d-60d7-472e-a79a-e3fa9de1dfad" providerId="ADAL" clId="{51126302-8A74-4563-B6B1-51EE16078136}" dt="2023-07-05T17:29:00.297" v="33"/>
        <pc:sldMkLst>
          <pc:docMk/>
          <pc:sldMk cId="4269837095" sldId="342"/>
        </pc:sldMkLst>
        <pc:picChg chg="del">
          <ac:chgData name="Maxwell,Daniel" userId="1b6ea79d-60d7-472e-a79a-e3fa9de1dfad" providerId="ADAL" clId="{51126302-8A74-4563-B6B1-51EE16078136}" dt="2023-07-05T17:29:00.297" v="33"/>
          <ac:picMkLst>
            <pc:docMk/>
            <pc:sldMk cId="4269837095" sldId="342"/>
            <ac:picMk id="17" creationId="{CF65CC0C-7DCE-5B6A-8893-910987416AC6}"/>
          </ac:picMkLst>
        </pc:picChg>
      </pc:sldChg>
      <pc:sldChg chg="delSp modTransition modAnim">
        <pc:chgData name="Maxwell,Daniel" userId="1b6ea79d-60d7-472e-a79a-e3fa9de1dfad" providerId="ADAL" clId="{51126302-8A74-4563-B6B1-51EE16078136}" dt="2023-07-05T17:29:00.297" v="33"/>
        <pc:sldMkLst>
          <pc:docMk/>
          <pc:sldMk cId="2802503080" sldId="343"/>
        </pc:sldMkLst>
        <pc:picChg chg="del">
          <ac:chgData name="Maxwell,Daniel" userId="1b6ea79d-60d7-472e-a79a-e3fa9de1dfad" providerId="ADAL" clId="{51126302-8A74-4563-B6B1-51EE16078136}" dt="2023-07-05T17:29:00.297" v="33"/>
          <ac:picMkLst>
            <pc:docMk/>
            <pc:sldMk cId="2802503080" sldId="343"/>
            <ac:picMk id="11" creationId="{2601D412-7803-D6FF-730A-7731BAB4C783}"/>
          </ac:picMkLst>
        </pc:picChg>
      </pc:sldChg>
    </pc:docChg>
  </pc:docChgLst>
  <pc:docChgLst>
    <pc:chgData name="Maxwell,Daniel" userId="1b6ea79d-60d7-472e-a79a-e3fa9de1dfad" providerId="ADAL" clId="{D1C6496E-3BE3-4DEB-AF75-EF1923EDB2CD}"/>
    <pc:docChg chg="custSel modSld">
      <pc:chgData name="Maxwell,Daniel" userId="1b6ea79d-60d7-472e-a79a-e3fa9de1dfad" providerId="ADAL" clId="{D1C6496E-3BE3-4DEB-AF75-EF1923EDB2CD}" dt="2023-03-10T18:23:37.666" v="2505" actId="20577"/>
      <pc:docMkLst>
        <pc:docMk/>
      </pc:docMkLst>
      <pc:sldChg chg="modNotesTx">
        <pc:chgData name="Maxwell,Daniel" userId="1b6ea79d-60d7-472e-a79a-e3fa9de1dfad" providerId="ADAL" clId="{D1C6496E-3BE3-4DEB-AF75-EF1923EDB2CD}" dt="2023-03-10T18:23:37.666" v="2505" actId="20577"/>
        <pc:sldMkLst>
          <pc:docMk/>
          <pc:sldMk cId="2194656671" sldId="340"/>
        </pc:sldMkLst>
      </pc:sldChg>
    </pc:docChg>
  </pc:docChgLst>
  <pc:docChgLst>
    <pc:chgData name="Gitzendanner, Matt" userId="b4bd9a28-947d-4019-a646-080a1de8474c" providerId="ADAL" clId="{7E00868A-6A6B-4AF5-8D5B-1B335357FE9F}"/>
    <pc:docChg chg="undo custSel addSld delSld modSld">
      <pc:chgData name="Gitzendanner, Matt" userId="b4bd9a28-947d-4019-a646-080a1de8474c" providerId="ADAL" clId="{7E00868A-6A6B-4AF5-8D5B-1B335357FE9F}" dt="2023-07-06T12:40:12.888" v="260" actId="47"/>
      <pc:docMkLst>
        <pc:docMk/>
      </pc:docMkLst>
      <pc:sldChg chg="addSp delSp modSp mod">
        <pc:chgData name="Gitzendanner, Matt" userId="b4bd9a28-947d-4019-a646-080a1de8474c" providerId="ADAL" clId="{7E00868A-6A6B-4AF5-8D5B-1B335357FE9F}" dt="2023-07-06T12:32:22.807" v="116" actId="1037"/>
        <pc:sldMkLst>
          <pc:docMk/>
          <pc:sldMk cId="1497806272" sldId="256"/>
        </pc:sldMkLst>
        <pc:graphicFrameChg chg="del mod modGraphic">
          <ac:chgData name="Gitzendanner, Matt" userId="b4bd9a28-947d-4019-a646-080a1de8474c" providerId="ADAL" clId="{7E00868A-6A6B-4AF5-8D5B-1B335357FE9F}" dt="2023-07-06T12:29:53.220" v="42" actId="478"/>
          <ac:graphicFrameMkLst>
            <pc:docMk/>
            <pc:sldMk cId="1497806272" sldId="256"/>
            <ac:graphicFrameMk id="2" creationId="{1773070C-40DB-E62C-80E7-F054FED36EAB}"/>
          </ac:graphicFrameMkLst>
        </pc:graphicFrameChg>
        <pc:graphicFrameChg chg="mod modGraphic">
          <ac:chgData name="Gitzendanner, Matt" userId="b4bd9a28-947d-4019-a646-080a1de8474c" providerId="ADAL" clId="{7E00868A-6A6B-4AF5-8D5B-1B335357FE9F}" dt="2023-07-06T12:32:22.807" v="116" actId="1037"/>
          <ac:graphicFrameMkLst>
            <pc:docMk/>
            <pc:sldMk cId="1497806272" sldId="256"/>
            <ac:graphicFrameMk id="6" creationId="{1EAB3EF0-EE31-3F46-207C-3B2DEA6AEA35}"/>
          </ac:graphicFrameMkLst>
        </pc:graphicFrameChg>
        <pc:graphicFrameChg chg="add del mod">
          <ac:chgData name="Gitzendanner, Matt" userId="b4bd9a28-947d-4019-a646-080a1de8474c" providerId="ADAL" clId="{7E00868A-6A6B-4AF5-8D5B-1B335357FE9F}" dt="2023-07-06T12:28:42.101" v="26"/>
          <ac:graphicFrameMkLst>
            <pc:docMk/>
            <pc:sldMk cId="1497806272" sldId="256"/>
            <ac:graphicFrameMk id="7" creationId="{93A69156-4BCF-B00B-ADE7-74BBC000075E}"/>
          </ac:graphicFrameMkLst>
        </pc:graphicFrameChg>
      </pc:sldChg>
      <pc:sldChg chg="modSp mod">
        <pc:chgData name="Gitzendanner, Matt" userId="b4bd9a28-947d-4019-a646-080a1de8474c" providerId="ADAL" clId="{7E00868A-6A6B-4AF5-8D5B-1B335357FE9F}" dt="2023-07-06T12:38:43.523" v="259" actId="1076"/>
        <pc:sldMkLst>
          <pc:docMk/>
          <pc:sldMk cId="1201263647" sldId="259"/>
        </pc:sldMkLst>
        <pc:spChg chg="mod">
          <ac:chgData name="Gitzendanner, Matt" userId="b4bd9a28-947d-4019-a646-080a1de8474c" providerId="ADAL" clId="{7E00868A-6A6B-4AF5-8D5B-1B335357FE9F}" dt="2023-07-06T12:38:43.523" v="259" actId="1076"/>
          <ac:spMkLst>
            <pc:docMk/>
            <pc:sldMk cId="1201263647" sldId="259"/>
            <ac:spMk id="4" creationId="{89D9A475-551D-492A-83BD-B8FFE64D8010}"/>
          </ac:spMkLst>
        </pc:spChg>
        <pc:spChg chg="mod">
          <ac:chgData name="Gitzendanner, Matt" userId="b4bd9a28-947d-4019-a646-080a1de8474c" providerId="ADAL" clId="{7E00868A-6A6B-4AF5-8D5B-1B335357FE9F}" dt="2023-07-06T12:38:22.779" v="255" actId="20577"/>
          <ac:spMkLst>
            <pc:docMk/>
            <pc:sldMk cId="1201263647" sldId="259"/>
            <ac:spMk id="5" creationId="{00000000-0000-0000-0000-000000000000}"/>
          </ac:spMkLst>
        </pc:spChg>
      </pc:sldChg>
      <pc:sldChg chg="modSp mod">
        <pc:chgData name="Gitzendanner, Matt" userId="b4bd9a28-947d-4019-a646-080a1de8474c" providerId="ADAL" clId="{7E00868A-6A6B-4AF5-8D5B-1B335357FE9F}" dt="2023-07-06T12:35:12.745" v="124" actId="20577"/>
        <pc:sldMkLst>
          <pc:docMk/>
          <pc:sldMk cId="496502312" sldId="267"/>
        </pc:sldMkLst>
        <pc:spChg chg="mod">
          <ac:chgData name="Gitzendanner, Matt" userId="b4bd9a28-947d-4019-a646-080a1de8474c" providerId="ADAL" clId="{7E00868A-6A6B-4AF5-8D5B-1B335357FE9F}" dt="2023-07-06T12:35:12.745" v="124" actId="20577"/>
          <ac:spMkLst>
            <pc:docMk/>
            <pc:sldMk cId="496502312" sldId="267"/>
            <ac:spMk id="3" creationId="{00000000-0000-0000-0000-000000000000}"/>
          </ac:spMkLst>
        </pc:spChg>
      </pc:sldChg>
      <pc:sldChg chg="del">
        <pc:chgData name="Gitzendanner, Matt" userId="b4bd9a28-947d-4019-a646-080a1de8474c" providerId="ADAL" clId="{7E00868A-6A6B-4AF5-8D5B-1B335357FE9F}" dt="2023-07-06T12:40:12.888" v="260" actId="47"/>
        <pc:sldMkLst>
          <pc:docMk/>
          <pc:sldMk cId="2815250072" sldId="287"/>
        </pc:sldMkLst>
      </pc:sldChg>
      <pc:sldChg chg="del">
        <pc:chgData name="Gitzendanner, Matt" userId="b4bd9a28-947d-4019-a646-080a1de8474c" providerId="ADAL" clId="{7E00868A-6A6B-4AF5-8D5B-1B335357FE9F}" dt="2023-07-06T12:40:12.888" v="260" actId="47"/>
        <pc:sldMkLst>
          <pc:docMk/>
          <pc:sldMk cId="1132462549" sldId="296"/>
        </pc:sldMkLst>
      </pc:sldChg>
      <pc:sldChg chg="del">
        <pc:chgData name="Gitzendanner, Matt" userId="b4bd9a28-947d-4019-a646-080a1de8474c" providerId="ADAL" clId="{7E00868A-6A6B-4AF5-8D5B-1B335357FE9F}" dt="2023-07-06T12:40:12.888" v="260" actId="47"/>
        <pc:sldMkLst>
          <pc:docMk/>
          <pc:sldMk cId="2967570048" sldId="332"/>
        </pc:sldMkLst>
      </pc:sldChg>
      <pc:sldChg chg="del">
        <pc:chgData name="Gitzendanner, Matt" userId="b4bd9a28-947d-4019-a646-080a1de8474c" providerId="ADAL" clId="{7E00868A-6A6B-4AF5-8D5B-1B335357FE9F}" dt="2023-07-06T12:40:12.888" v="260" actId="47"/>
        <pc:sldMkLst>
          <pc:docMk/>
          <pc:sldMk cId="1859151050" sldId="337"/>
        </pc:sldMkLst>
      </pc:sldChg>
      <pc:sldChg chg="del">
        <pc:chgData name="Gitzendanner, Matt" userId="b4bd9a28-947d-4019-a646-080a1de8474c" providerId="ADAL" clId="{7E00868A-6A6B-4AF5-8D5B-1B335357FE9F}" dt="2023-07-06T12:40:12.888" v="260" actId="47"/>
        <pc:sldMkLst>
          <pc:docMk/>
          <pc:sldMk cId="3935765361" sldId="341"/>
        </pc:sldMkLst>
      </pc:sldChg>
      <pc:sldChg chg="del">
        <pc:chgData name="Gitzendanner, Matt" userId="b4bd9a28-947d-4019-a646-080a1de8474c" providerId="ADAL" clId="{7E00868A-6A6B-4AF5-8D5B-1B335357FE9F}" dt="2023-07-06T12:40:12.888" v="260" actId="47"/>
        <pc:sldMkLst>
          <pc:docMk/>
          <pc:sldMk cId="4269837095" sldId="342"/>
        </pc:sldMkLst>
      </pc:sldChg>
      <pc:sldChg chg="del">
        <pc:chgData name="Gitzendanner, Matt" userId="b4bd9a28-947d-4019-a646-080a1de8474c" providerId="ADAL" clId="{7E00868A-6A6B-4AF5-8D5B-1B335357FE9F}" dt="2023-07-06T12:40:12.888" v="260" actId="47"/>
        <pc:sldMkLst>
          <pc:docMk/>
          <pc:sldMk cId="2802503080" sldId="343"/>
        </pc:sldMkLst>
      </pc:sldChg>
      <pc:sldChg chg="addSp delSp modSp new mod setBg">
        <pc:chgData name="Gitzendanner, Matt" userId="b4bd9a28-947d-4019-a646-080a1de8474c" providerId="ADAL" clId="{7E00868A-6A6B-4AF5-8D5B-1B335357FE9F}" dt="2023-07-06T12:26:49.519" v="17"/>
        <pc:sldMkLst>
          <pc:docMk/>
          <pc:sldMk cId="3118126420" sldId="344"/>
        </pc:sldMkLst>
        <pc:spChg chg="del">
          <ac:chgData name="Gitzendanner, Matt" userId="b4bd9a28-947d-4019-a646-080a1de8474c" providerId="ADAL" clId="{7E00868A-6A6B-4AF5-8D5B-1B335357FE9F}" dt="2023-07-06T12:23:35.903" v="3" actId="478"/>
          <ac:spMkLst>
            <pc:docMk/>
            <pc:sldMk cId="3118126420" sldId="344"/>
            <ac:spMk id="2" creationId="{096302FA-A9E7-A350-A93D-EAEA4CA445AB}"/>
          </ac:spMkLst>
        </pc:spChg>
        <pc:spChg chg="add del mod ord">
          <ac:chgData name="Gitzendanner, Matt" userId="b4bd9a28-947d-4019-a646-080a1de8474c" providerId="ADAL" clId="{7E00868A-6A6B-4AF5-8D5B-1B335357FE9F}" dt="2023-07-06T12:25:50.432" v="11" actId="478"/>
          <ac:spMkLst>
            <pc:docMk/>
            <pc:sldMk cId="3118126420" sldId="344"/>
            <ac:spMk id="4" creationId="{E22AC76A-8767-D908-F8C3-82D7EC4E34AB}"/>
          </ac:spMkLst>
        </pc:spChg>
        <pc:spChg chg="add">
          <ac:chgData name="Gitzendanner, Matt" userId="b4bd9a28-947d-4019-a646-080a1de8474c" providerId="ADAL" clId="{7E00868A-6A6B-4AF5-8D5B-1B335357FE9F}" dt="2023-07-06T12:25:57.751" v="12" actId="26606"/>
          <ac:spMkLst>
            <pc:docMk/>
            <pc:sldMk cId="3118126420" sldId="344"/>
            <ac:spMk id="1028" creationId="{42A4FC2C-047E-45A5-965D-8E1E3BF09BC6}"/>
          </ac:spMkLst>
        </pc:spChg>
        <pc:spChg chg="add del">
          <ac:chgData name="Gitzendanner, Matt" userId="b4bd9a28-947d-4019-a646-080a1de8474c" providerId="ADAL" clId="{7E00868A-6A6B-4AF5-8D5B-1B335357FE9F}" dt="2023-07-06T12:25:47.222" v="10" actId="26606"/>
          <ac:spMkLst>
            <pc:docMk/>
            <pc:sldMk cId="3118126420" sldId="344"/>
            <ac:spMk id="1031" creationId="{37C89E4B-3C9F-44B9-8B86-D9E3D112D8EC}"/>
          </ac:spMkLst>
        </pc:spChg>
        <pc:picChg chg="add mod ord">
          <ac:chgData name="Gitzendanner, Matt" userId="b4bd9a28-947d-4019-a646-080a1de8474c" providerId="ADAL" clId="{7E00868A-6A6B-4AF5-8D5B-1B335357FE9F}" dt="2023-07-06T12:26:49.519" v="17"/>
          <ac:picMkLst>
            <pc:docMk/>
            <pc:sldMk cId="3118126420" sldId="344"/>
            <ac:picMk id="3" creationId="{0FF34E57-054A-05E3-087A-996569799A09}"/>
          </ac:picMkLst>
        </pc:picChg>
        <pc:picChg chg="add del mod">
          <ac:chgData name="Gitzendanner, Matt" userId="b4bd9a28-947d-4019-a646-080a1de8474c" providerId="ADAL" clId="{7E00868A-6A6B-4AF5-8D5B-1B335357FE9F}" dt="2023-07-06T12:26:03.753" v="13" actId="167"/>
          <ac:picMkLst>
            <pc:docMk/>
            <pc:sldMk cId="3118126420" sldId="344"/>
            <ac:picMk id="1026" creationId="{0D0BDAE3-2DAD-B660-3FF4-995FB6D48725}"/>
          </ac:picMkLst>
        </pc:picChg>
        <pc:cxnChg chg="add del">
          <ac:chgData name="Gitzendanner, Matt" userId="b4bd9a28-947d-4019-a646-080a1de8474c" providerId="ADAL" clId="{7E00868A-6A6B-4AF5-8D5B-1B335357FE9F}" dt="2023-07-06T12:25:47.222" v="10" actId="26606"/>
          <ac:cxnSpMkLst>
            <pc:docMk/>
            <pc:sldMk cId="3118126420" sldId="344"/>
            <ac:cxnSpMk id="1033" creationId="{AA2EAA10-076F-46BD-8F0F-B9A2FB77A85C}"/>
          </ac:cxnSpMkLst>
        </pc:cxnChg>
        <pc:cxnChg chg="add del">
          <ac:chgData name="Gitzendanner, Matt" userId="b4bd9a28-947d-4019-a646-080a1de8474c" providerId="ADAL" clId="{7E00868A-6A6B-4AF5-8D5B-1B335357FE9F}" dt="2023-07-06T12:25:47.222" v="10" actId="26606"/>
          <ac:cxnSpMkLst>
            <pc:docMk/>
            <pc:sldMk cId="3118126420" sldId="344"/>
            <ac:cxnSpMk id="1035" creationId="{D891E407-403B-4764-86C9-33A56D3BCAA3}"/>
          </ac:cxnSpMkLst>
        </pc:cxnChg>
      </pc:sldChg>
    </pc:docChg>
  </pc:docChgLst>
</pc:chgInfo>
</file>

<file path=ppt/media/hdphoto1.wdp>
</file>

<file path=ppt/media/image1.png>
</file>

<file path=ppt/media/image10.jpeg>
</file>

<file path=ppt/media/image11.png>
</file>

<file path=ppt/media/image2.png>
</file>

<file path=ppt/media/image3.svg>
</file>

<file path=ppt/media/image4.jpg>
</file>

<file path=ppt/media/image5.pn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7/6/2023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Python’s basic arithmetic operators are as follows: </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t>
            </a:r>
          </a:p>
          <a:p>
            <a:pPr marL="171450" indent="-171450">
              <a:buFont typeface="Courier New" panose="02070309020205020404" pitchFamily="49" charset="0"/>
              <a:buChar char="o"/>
            </a:pPr>
            <a:r>
              <a:rPr lang="en-US" dirty="0">
                <a:latin typeface="+mn-lt"/>
              </a:rPr>
              <a:t>Modulus – the remainder from a division operation</a:t>
            </a:r>
          </a:p>
          <a:p>
            <a:pPr marL="0" indent="0">
              <a:buFont typeface="Courier New" panose="02070309020205020404" pitchFamily="49" charset="0"/>
              <a:buNone/>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10</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And let’s look at the comparison operators.  Two key points:  a) Compare two numbers or strings, b) these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11</a:t>
            </a:fld>
            <a:endParaRPr lang="en-US"/>
          </a:p>
        </p:txBody>
      </p:sp>
    </p:spTree>
    <p:extLst>
      <p:ext uri="{BB962C8B-B14F-4D97-AF65-F5344CB8AC3E}">
        <p14:creationId xmlns:p14="http://schemas.microsoft.com/office/powerpoint/2010/main" val="2575915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And let’s take a quick look at some of Python’s other operators…</a:t>
            </a:r>
          </a:p>
          <a:p>
            <a:pPr marL="0" marR="0" lvl="0" indent="0" algn="l" defTabSz="914400"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Logical Operators - A historical note – these are often called Boolean operators, named after George Boole, a 19</a:t>
            </a:r>
            <a:r>
              <a:rPr lang="en-US" baseline="30000" dirty="0">
                <a:latin typeface="+mn-lt"/>
              </a:rPr>
              <a:t>th</a:t>
            </a:r>
            <a:r>
              <a:rPr lang="en-US" dirty="0">
                <a:latin typeface="+mn-lt"/>
              </a:rPr>
              <a:t> century English mathematician who formalized the field of Boolean algebra.</a:t>
            </a:r>
          </a:p>
          <a:p>
            <a:pPr>
              <a:lnSpc>
                <a:spcPct val="110000"/>
              </a:lnSpc>
            </a:pPr>
            <a:endParaRPr lang="en-US" dirty="0">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 </a:t>
            </a:r>
          </a:p>
          <a:p>
            <a:pPr>
              <a:lnSpc>
                <a:spcPct val="110000"/>
              </a:lnSpc>
            </a:pPr>
            <a:r>
              <a:rPr lang="en-US" b="1" dirty="0">
                <a:solidFill>
                  <a:srgbClr val="5A5AA8"/>
                </a:solidFill>
                <a:latin typeface="+mn-lt"/>
              </a:rPr>
              <a:t>or</a:t>
            </a:r>
            <a:r>
              <a:rPr lang="en-US" dirty="0">
                <a:solidFill>
                  <a:srgbClr val="5A5AA8"/>
                </a:solidFill>
                <a:latin typeface="+mn-lt"/>
              </a:rPr>
              <a:t>   </a:t>
            </a:r>
            <a:r>
              <a:rPr lang="en-US" dirty="0">
                <a:latin typeface="+mn-lt"/>
              </a:rPr>
              <a:t>- evaluates to True if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a:t>
            </a:r>
            <a:endParaRPr lang="en-US" dirty="0">
              <a:solidFill>
                <a:srgbClr val="5A5AA8"/>
              </a:solidFill>
              <a:latin typeface="+mn-lt"/>
            </a:endParaRP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 – </a:t>
            </a:r>
            <a:r>
              <a:rPr lang="en-US" dirty="0">
                <a:latin typeface="+mn-lt"/>
              </a:rPr>
              <a:t>I really like these operators because these allow you to quickly find a string of characters is in another string.  Python + Bioinformatics = TRU LOVE? </a:t>
            </a:r>
          </a:p>
          <a:p>
            <a:pPr>
              <a:lnSpc>
                <a:spcPct val="110000"/>
              </a:lnSpc>
            </a:pPr>
            <a:endParaRPr lang="en-US" dirty="0">
              <a:solidFill>
                <a:schemeClr val="tx1"/>
              </a:solidFill>
              <a:latin typeface="+mn-lt"/>
            </a:endParaRP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In a previous slide, I mentioned the assignment operator.  Let’s now take a quick look at the full range of assignment operators available in Python.  Note:  Python supports </a:t>
            </a:r>
            <a:r>
              <a:rPr lang="en-US" sz="1200" b="1" dirty="0">
                <a:latin typeface="+mn-lt"/>
              </a:rPr>
              <a:t>augmented</a:t>
            </a:r>
            <a:r>
              <a:rPr lang="en-US" sz="1200" dirty="0">
                <a:latin typeface="+mn-lt"/>
              </a:rPr>
              <a:t> assignment operators as well.  These are kind of neat </a:t>
            </a:r>
            <a:r>
              <a:rPr lang="en-US" sz="1200" dirty="0">
                <a:solidFill>
                  <a:srgbClr val="FF0000"/>
                </a:solidFill>
                <a:latin typeface="+mn-lt"/>
              </a:rPr>
              <a:t>because you get both an assignment and an operation at the same time.  I like the augmented assignment operators because they allow you to be concise and save typing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13</a:t>
            </a:fld>
            <a:endParaRPr lang="en-US"/>
          </a:p>
        </p:txBody>
      </p:sp>
    </p:spTree>
    <p:extLst>
      <p:ext uri="{BB962C8B-B14F-4D97-AF65-F5344CB8AC3E}">
        <p14:creationId xmlns:p14="http://schemas.microsoft.com/office/powerpoint/2010/main" val="3198403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And finally – and this is a unique feature not found any other language I know of – 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datatypes.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us started, let’s revisit a slide from our Variables presentation.  In that briefing, I presented this image of a plastic container, divided into boxes which hold a variety of differently sized objects.  You can think of a variable’s </a:t>
            </a:r>
            <a:r>
              <a:rPr lang="en-US" b="1" dirty="0"/>
              <a:t>datatype</a:t>
            </a:r>
            <a:r>
              <a:rPr lang="en-US" dirty="0"/>
              <a:t> or </a:t>
            </a:r>
            <a:r>
              <a:rPr lang="en-US" b="1" dirty="0"/>
              <a:t>type</a:t>
            </a:r>
            <a:r>
              <a:rPr lang="en-US" dirty="0"/>
              <a:t> as simply the kind of object in each box.  The datatype determines the amount of memory that must be allocated to hold a variable – the size of the box – and it limits the kinds of things you can do with it.  For example, you cannot divide a string variable by another string.  That makes no sense.</a:t>
            </a:r>
            <a:endParaRPr lang="en-US" baseline="0" dirty="0"/>
          </a:p>
          <a:p>
            <a:endParaRPr lang="en-US" baseline="0" dirty="0"/>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1271717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base Python data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200" dirty="0"/>
              <a:t>And the most common datatypes are: </a:t>
            </a:r>
          </a:p>
          <a:p>
            <a:pPr marL="342900" indent="-342900">
              <a:buFont typeface="Courier New" panose="02070309020205020404" pitchFamily="49" charset="0"/>
              <a:buChar char="o"/>
            </a:pPr>
            <a:r>
              <a:rPr lang="en-US" sz="2200" dirty="0"/>
              <a:t>Integer (int)</a:t>
            </a:r>
          </a:p>
          <a:p>
            <a:pPr marL="342900" indent="-342900">
              <a:buFont typeface="Courier New" panose="02070309020205020404" pitchFamily="49" charset="0"/>
              <a:buChar char="o"/>
            </a:pPr>
            <a:r>
              <a:rPr lang="en-US" sz="2200" dirty="0"/>
              <a:t>Float (float) - double-precision only, with decimal point</a:t>
            </a:r>
          </a:p>
          <a:p>
            <a:pPr marL="342900" indent="-342900">
              <a:buFont typeface="Courier New" panose="02070309020205020404" pitchFamily="49" charset="0"/>
              <a:buChar char="o"/>
            </a:pPr>
            <a:r>
              <a:rPr lang="en-US" sz="2200" dirty="0"/>
              <a:t>String (str) – delimited by single OR double quotes</a:t>
            </a:r>
          </a:p>
          <a:p>
            <a:pPr marL="342900" indent="-342900">
              <a:buFont typeface="Courier New" panose="02070309020205020404" pitchFamily="49" charset="0"/>
              <a:buChar char="o"/>
            </a:pPr>
            <a:r>
              <a:rPr lang="en-US" sz="2200" dirty="0"/>
              <a:t>Boolean (bool) – True / False</a:t>
            </a:r>
          </a:p>
          <a:p>
            <a:pPr marL="342900" indent="-342900">
              <a:buFont typeface="Courier New" panose="02070309020205020404" pitchFamily="49" charset="0"/>
              <a:buChar char="o"/>
            </a:pPr>
            <a:endParaRPr lang="en-US" sz="2200" dirty="0"/>
          </a:p>
          <a:p>
            <a:pPr marL="0" indent="0">
              <a:buFont typeface="Courier New" panose="02070309020205020404" pitchFamily="49" charset="0"/>
              <a:buNone/>
            </a:pPr>
            <a:r>
              <a:rPr lang="en-US" sz="2200" dirty="0"/>
              <a:t>Please take some time to explore the other types.  These are not as prevalent in ML applications.  Even so, you should know what they are and what you can do with them.</a:t>
            </a:r>
          </a:p>
          <a:p>
            <a:pPr marL="0" indent="0">
              <a:buFont typeface="Courier New" panose="02070309020205020404" pitchFamily="49" charset="0"/>
              <a:buNone/>
            </a:pPr>
            <a:endParaRPr lang="en-US" sz="2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 may need to convert a variable to another datatype.  In computer science, this is called </a:t>
            </a:r>
            <a:r>
              <a:rPr lang="en-US" b="1" dirty="0"/>
              <a:t>typecasting</a:t>
            </a:r>
            <a:r>
              <a:rPr lang="en-US" dirty="0"/>
              <a:t>.  In this simulation, we first assign a string (‘44’) to the string_number variable and then verify its type.  We then typecast this string using the int() function and assign it to real_integer. And then, we typecast this variable using the float() function and assign it to real_float.  And finally, we print all three variables.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do you notice something interesting here?  The string_number and real_integer variables look identical when printed.  That can be confusing, especially when you try to do some arithmetic on that string variable.  If you do, Python pops an ugly warning message.  So, here we see a practical need for typecasting.  I’ve encountered this same situation multiple times in my programming career!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3578453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and for future reference, here’s a list of Python’s most used typecasting functions.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651591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Python </a:t>
            </a:r>
            <a:r>
              <a:rPr lang="en-US" b="1" baseline="0" dirty="0"/>
              <a:t>interpreter</a:t>
            </a:r>
            <a:r>
              <a:rPr lang="en-US" baseline="0" dirty="0"/>
              <a:t> allocates space in memory large enough to contain whatever you assign to it.  Or to use a container analogy, it creates a box to hold its value.  The variable’s </a:t>
            </a:r>
            <a:r>
              <a:rPr lang="en-US" b="1" baseline="0" dirty="0"/>
              <a:t>datatype </a:t>
            </a:r>
            <a:r>
              <a:rPr lang="en-US" b="0" baseline="0" dirty="0"/>
              <a:t>determines the amount of memory required to hold it.  Large objects require larger boxes while small objects take up less space.  Just as we see in the image shown here.  </a:t>
            </a:r>
            <a:endParaRPr lang="en-US" baseline="0" dirty="0"/>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Donald Knuth, one of the greatest computer scientists alive today, developed the idea of </a:t>
            </a:r>
            <a:r>
              <a:rPr lang="en-US" b="1" dirty="0"/>
              <a:t>literate programming </a:t>
            </a:r>
            <a:r>
              <a:rPr lang="en-US" b="0" dirty="0"/>
              <a:t>in the early 1980’s.  He argued that a programmer writes code not just for the computer but for other humans as well.   Thus, the names we give things and the documentation we write is critically important.  </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let’s conclude this short briefing with a quick review of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3461690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sz="1200">
                <a:latin typeface="+mn-lt"/>
              </a:rPr>
              <a:t>Alright </a:t>
            </a:r>
            <a:r>
              <a:rPr lang="en-US" sz="1200" dirty="0">
                <a:latin typeface="+mn-lt"/>
              </a:rPr>
              <a:t>– let’s dive into the details of Python variables.  A couple points.</a:t>
            </a:r>
          </a:p>
          <a:p>
            <a:pPr marL="0" indent="0">
              <a:lnSpc>
                <a:spcPct val="120000"/>
              </a:lnSpc>
              <a:buNone/>
            </a:pPr>
            <a:endParaRPr lang="en-US" sz="1200" dirty="0">
              <a:latin typeface="+mn-lt"/>
            </a:endParaRPr>
          </a:p>
          <a:p>
            <a:pPr marL="228600" indent="-228600">
              <a:lnSpc>
                <a:spcPct val="120000"/>
              </a:lnSpc>
              <a:buAutoNum type="arabicPeriod"/>
            </a:pPr>
            <a:r>
              <a:rPr lang="en-US" sz="1200" dirty="0">
                <a:latin typeface="+mn-lt"/>
              </a:rPr>
              <a:t>Python variables are </a:t>
            </a:r>
            <a:r>
              <a:rPr lang="en-US" sz="1200" dirty="0">
                <a:solidFill>
                  <a:srgbClr val="5A5AA8"/>
                </a:solidFill>
                <a:latin typeface="+mn-lt"/>
              </a:rPr>
              <a:t>dynamically </a:t>
            </a:r>
            <a:r>
              <a:rPr lang="en-US" sz="1200" dirty="0">
                <a:latin typeface="+mn-lt"/>
              </a:rPr>
              <a:t>declared.  So, what does that mean?  Well, a dynamically declared variable is created at runtime, as the Python interpreter reads each line of your program.  In other words, the variable’s name, datatype, and size is created on the fly, while your program is running.</a:t>
            </a:r>
          </a:p>
          <a:p>
            <a:pPr marL="228600" indent="-228600">
              <a:lnSpc>
                <a:spcPct val="120000"/>
              </a:lnSpc>
              <a:buAutoNum type="arabicPeriod"/>
            </a:pPr>
            <a:r>
              <a:rPr lang="en-US" sz="1200" dirty="0">
                <a:latin typeface="+mn-lt"/>
              </a:rPr>
              <a:t>The interpreter infers the variable’s type.  Take, for example, line 9 of our code.  Here we assign a string of characters to variable e.  And because this string of characters is enclosed in single quotes, the interpreter infers that its type is str (string).</a:t>
            </a:r>
            <a:endParaRPr lang="en-US" sz="1200" dirty="0">
              <a:solidFill>
                <a:srgbClr val="5A5AA8"/>
              </a:solidFill>
              <a:latin typeface="+mn-lt"/>
            </a:endParaRP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You may get unintended results</a:t>
            </a:r>
          </a:p>
          <a:p>
            <a:pPr marL="342900" lvl="0" indent="-342900">
              <a:lnSpc>
                <a:spcPct val="120000"/>
              </a:lnSpc>
              <a:buFont typeface="Courier New" panose="02070309020205020404" pitchFamily="49" charset="0"/>
              <a:buChar char="o"/>
            </a:pPr>
            <a:r>
              <a:rPr lang="en-US" sz="1200" dirty="0">
                <a:latin typeface="+mn-lt"/>
              </a:rPr>
              <a:t>Variable manipulation is slower with interpreted languages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a reserved keyword – we’re going to see the list of Python reserved words in the next slide…</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or function)</a:t>
            </a:r>
          </a:p>
          <a:p>
            <a:pPr marL="171450" lvl="0" indent="-171450">
              <a:lnSpc>
                <a:spcPct val="100000"/>
              </a:lnSpc>
              <a:buFont typeface="Courier New" panose="02070309020205020404" pitchFamily="49" charset="0"/>
              <a:buChar char="o"/>
            </a:pPr>
            <a:r>
              <a:rPr lang="en-US" dirty="0">
                <a:latin typeface="+mn-lt"/>
              </a:rPr>
              <a:t> Not be more than </a:t>
            </a:r>
            <a:r>
              <a:rPr lang="en-US" dirty="0">
                <a:solidFill>
                  <a:srgbClr val="5A5AA8"/>
                </a:solidFill>
                <a:latin typeface="+mn-lt"/>
              </a:rPr>
              <a:t>79 </a:t>
            </a:r>
            <a:r>
              <a:rPr lang="en-US" dirty="0">
                <a:latin typeface="+mn-lt"/>
              </a:rPr>
              <a:t>Characters in length (if this is a problem, we need to talk!)</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Every language has a set of reserved words.  These cannot be used as variable or function names.  The list of Python reserve words is shown here.  </a:t>
            </a:r>
            <a:r>
              <a:rPr lang="en-US" dirty="0"/>
              <a:t>Best practice is to avoid these altogether.</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And let’s close out this short briefing with some variable naming recommendations.  If you implement these suggestions, your code will be cleaner and easier to read.</a:t>
            </a:r>
          </a:p>
          <a:p>
            <a:pPr marL="0" indent="0">
              <a:lnSpc>
                <a:spcPct val="120000"/>
              </a:lnSpc>
              <a:buNone/>
            </a:pPr>
            <a:endParaRPr lang="en-US" u="none" dirty="0">
              <a:latin typeface="+mn-lt"/>
            </a:endParaRP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And then use “</a:t>
            </a:r>
            <a:r>
              <a:rPr lang="en-US" dirty="0">
                <a:solidFill>
                  <a:srgbClr val="5A5AA8"/>
                </a:solidFill>
                <a:latin typeface="+mn-lt"/>
              </a:rPr>
              <a:t>camel case</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  - this is my preference…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computer science, an operator is a symbol or function that specifies an action to be performed on one or more operands (values or variables).  What follows will be a quick tour of Python’s operators.  You’ll want to spend more time on these as there is an operator for every mission, every situation.</a:t>
            </a:r>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1148703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7/6/2023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7/6/2023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reativecommons.org/licenses/by-nc/3.0/"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www.pngall.com/wizard-png" TargetMode="External"/><Relationship Id="rId5" Type="http://schemas.openxmlformats.org/officeDocument/2006/relationships/image" Target="../media/image9.png"/><Relationship Id="rId4" Type="http://schemas.openxmlformats.org/officeDocument/2006/relationships/image" Target="../media/image8.gif"/></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creativecommons.org/licenses/by-nc/3.0/" TargetMode="External"/><Relationship Id="rId5" Type="http://schemas.openxmlformats.org/officeDocument/2006/relationships/hyperlink" Target="https://www.pngall.com/wizard-png"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Python for AI</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Comparison Operators</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  </a:t>
            </a:r>
            <a:r>
              <a:rPr lang="en-US" dirty="0">
                <a:solidFill>
                  <a:schemeClr val="accent5">
                    <a:lumMod val="75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(note that this is different than ‘=‘) </a:t>
            </a:r>
            <a:r>
              <a:rPr lang="en-US" sz="2400" dirty="0">
                <a:solidFill>
                  <a:schemeClr val="accent6">
                    <a:lumMod val="40000"/>
                    <a:lumOff val="60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         </a:t>
            </a:r>
            <a:r>
              <a:rPr lang="en-US" sz="3300" dirty="0">
                <a:solidFill>
                  <a:srgbClr val="940000"/>
                </a:solidFill>
                <a:highlight>
                  <a:srgbClr val="D6EECF"/>
                </a:highlight>
                <a:latin typeface="Avenir" panose="02000503020000020003" pitchFamily="2" charset="0"/>
              </a:rPr>
              <a:t> </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xxxxxxxxxxxxxxx</a:t>
            </a:r>
            <a:r>
              <a:rPr lang="en-US" b="1" dirty="0">
                <a:solidFill>
                  <a:srgbClr val="D6EECF"/>
                </a:solidFill>
                <a:highlight>
                  <a:srgbClr val="D6EECF"/>
                </a:highlight>
                <a:latin typeface="Avenir Black" panose="02000503020000020003" pitchFamily="2" charset="0"/>
              </a:rPr>
              <a:t>     x      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a:t>
            </a:r>
            <a:r>
              <a:rPr lang="en-US" b="1" dirty="0">
                <a:solidFill>
                  <a:srgbClr val="D6EECF"/>
                </a:solidFill>
                <a:highlight>
                  <a:srgbClr val="D6EECF"/>
                </a:highlight>
                <a:latin typeface="Avenir Black" panose="02000503020000020003" pitchFamily="2" charset="0"/>
              </a:rPr>
              <a:t>         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5505450" y="5346635"/>
            <a:ext cx="3981450"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a:t>
            </a:r>
            <a:endParaRPr lang="en-US" dirty="0">
              <a:solidFill>
                <a:srgbClr val="5A5AA8"/>
              </a:solidFill>
              <a:latin typeface="Avenir" panose="02000503020000020003" pitchFamily="2" charset="0"/>
            </a:endParaRP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is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7338"/>
            <a:ext cx="10515600" cy="1325563"/>
          </a:xfrm>
        </p:spPr>
        <p:txBody>
          <a:bodyPr>
            <a:normAutofit/>
          </a:bodyPr>
          <a:lstStyle/>
          <a:p>
            <a:pPr algn="ctr"/>
            <a:r>
              <a:rPr lang="en-US" sz="3600" b="1" dirty="0">
                <a:latin typeface="Avenir Black" panose="02000503020000020003" pitchFamily="2" charset="0"/>
              </a:rPr>
              <a:t>Python Assignment Operators</a:t>
            </a:r>
          </a:p>
        </p:txBody>
      </p:sp>
      <p:sp>
        <p:nvSpPr>
          <p:cNvPr id="5" name="Content Placeholder 4"/>
          <p:cNvSpPr>
            <a:spLocks noGrp="1"/>
          </p:cNvSpPr>
          <p:nvPr>
            <p:ph idx="1"/>
          </p:nvPr>
        </p:nvSpPr>
        <p:spPr>
          <a:xfrm>
            <a:off x="838200" y="1476597"/>
            <a:ext cx="10515600" cy="4351338"/>
          </a:xfrm>
        </p:spPr>
        <p:txBody>
          <a:bodyPr/>
          <a:lstStyle/>
          <a:p>
            <a:pPr>
              <a:lnSpc>
                <a:spcPct val="100000"/>
              </a:lnSpc>
            </a:pPr>
            <a:r>
              <a:rPr lang="en-US" sz="2400" dirty="0">
                <a:latin typeface="Avenir" panose="02000503020000020003" pitchFamily="2" charset="0"/>
              </a:rPr>
              <a:t>Python has several augmented operators that allow assignment and operations to be done simultaneously </a:t>
            </a:r>
            <a:r>
              <a:rPr lang="en-US" sz="1600" dirty="0">
                <a:solidFill>
                  <a:srgbClr val="B30000"/>
                </a:solidFill>
                <a:latin typeface="Avenir" panose="02000503020000020003" pitchFamily="2" charset="0"/>
              </a:rPr>
              <a:t>(but no unary increment or decrement, ++ or -- )</a:t>
            </a:r>
          </a:p>
          <a:p>
            <a:pPr>
              <a:lnSpc>
                <a:spcPct val="100000"/>
              </a:lnSpc>
            </a:pPr>
            <a:endParaRPr lang="en-US" sz="2400" dirty="0">
              <a:latin typeface="Avenir" panose="02000503020000020003" pitchFamily="2" charset="0"/>
            </a:endParaRPr>
          </a:p>
          <a:p>
            <a:pPr marL="0" indent="0">
              <a:lnSpc>
                <a:spcPct val="100000"/>
              </a:lnSpc>
              <a:buNone/>
            </a:pPr>
            <a:endParaRPr lang="en-US" b="1" dirty="0">
              <a:solidFill>
                <a:srgbClr val="FFFF00"/>
              </a:solidFill>
            </a:endParaRPr>
          </a:p>
        </p:txBody>
      </p:sp>
      <p:graphicFrame>
        <p:nvGraphicFramePr>
          <p:cNvPr id="3" name="Table 3">
            <a:extLst>
              <a:ext uri="{FF2B5EF4-FFF2-40B4-BE49-F238E27FC236}">
                <a16:creationId xmlns:a16="http://schemas.microsoft.com/office/drawing/2014/main" id="{0C8ABEAD-5CA2-43F9-9B50-EC857EF2C48F}"/>
              </a:ext>
            </a:extLst>
          </p:cNvPr>
          <p:cNvGraphicFramePr>
            <a:graphicFrameLocks noGrp="1"/>
          </p:cNvGraphicFramePr>
          <p:nvPr>
            <p:extLst>
              <p:ext uri="{D42A27DB-BD31-4B8C-83A1-F6EECF244321}">
                <p14:modId xmlns:p14="http://schemas.microsoft.com/office/powerpoint/2010/main" val="1864463433"/>
              </p:ext>
            </p:extLst>
          </p:nvPr>
        </p:nvGraphicFramePr>
        <p:xfrm>
          <a:off x="2016710" y="2575050"/>
          <a:ext cx="8158579" cy="3566160"/>
        </p:xfrm>
        <a:graphic>
          <a:graphicData uri="http://schemas.openxmlformats.org/drawingml/2006/table">
            <a:tbl>
              <a:tblPr firstRow="1" bandRow="1">
                <a:tableStyleId>{16D9F66E-5EB9-4882-86FB-DCBF35E3C3E4}</a:tableStyleId>
              </a:tblPr>
              <a:tblGrid>
                <a:gridCol w="2401710">
                  <a:extLst>
                    <a:ext uri="{9D8B030D-6E8A-4147-A177-3AD203B41FA5}">
                      <a16:colId xmlns:a16="http://schemas.microsoft.com/office/drawing/2014/main" val="2510028020"/>
                    </a:ext>
                  </a:extLst>
                </a:gridCol>
                <a:gridCol w="2809483">
                  <a:extLst>
                    <a:ext uri="{9D8B030D-6E8A-4147-A177-3AD203B41FA5}">
                      <a16:colId xmlns:a16="http://schemas.microsoft.com/office/drawing/2014/main" val="1398099755"/>
                    </a:ext>
                  </a:extLst>
                </a:gridCol>
                <a:gridCol w="2947386">
                  <a:extLst>
                    <a:ext uri="{9D8B030D-6E8A-4147-A177-3AD203B41FA5}">
                      <a16:colId xmlns:a16="http://schemas.microsoft.com/office/drawing/2014/main" val="582470609"/>
                    </a:ext>
                  </a:extLst>
                </a:gridCol>
              </a:tblGrid>
              <a:tr h="394092">
                <a:tc>
                  <a:txBody>
                    <a:bodyPr/>
                    <a:lstStyle/>
                    <a:p>
                      <a:pPr algn="ctr"/>
                      <a:r>
                        <a:rPr lang="en-US" sz="2000" dirty="0">
                          <a:solidFill>
                            <a:schemeClr val="tx1"/>
                          </a:solidFill>
                        </a:rPr>
                        <a:t>Operator</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Example</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Equivalent to</a:t>
                      </a:r>
                      <a:endParaRPr lang="en-US" sz="2000" dirty="0">
                        <a:solidFill>
                          <a:schemeClr val="tx1"/>
                        </a:solidFill>
                        <a:latin typeface="Consolas" panose="020B0609020204030204" pitchFamily="49" charset="0"/>
                      </a:endParaRPr>
                    </a:p>
                  </a:txBody>
                  <a:tcPr>
                    <a:solidFill>
                      <a:srgbClr val="65BB7B"/>
                    </a:solidFill>
                  </a:tcPr>
                </a:tc>
                <a:extLst>
                  <a:ext uri="{0D108BD9-81ED-4DB2-BD59-A6C34878D82A}">
                    <a16:rowId xmlns:a16="http://schemas.microsoft.com/office/drawing/2014/main" val="2916621872"/>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266131656"/>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385068699"/>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1800730285"/>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3958058785"/>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01562136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531922577"/>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249693897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822907906"/>
                  </a:ext>
                </a:extLst>
              </a:tr>
            </a:tbl>
          </a:graphicData>
        </a:graphic>
      </p:graphicFrame>
      <p:pic>
        <p:nvPicPr>
          <p:cNvPr id="4" name="Picture 3">
            <a:extLst>
              <a:ext uri="{FF2B5EF4-FFF2-40B4-BE49-F238E27FC236}">
                <a16:creationId xmlns:a16="http://schemas.microsoft.com/office/drawing/2014/main" id="{C856EAEF-1BAE-377B-906B-8CB2FA378F20}"/>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157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lnSpcReduction="10000"/>
          </a:bodyPr>
          <a:lstStyle/>
          <a:p>
            <a:pPr marL="0" indent="0">
              <a:lnSpc>
                <a:spcPct val="100000"/>
              </a:lnSpc>
              <a:buNone/>
            </a:pPr>
            <a:r>
              <a:rPr lang="en-US" dirty="0">
                <a:latin typeface="Avenir" panose="02000503020000020003" pitchFamily="2" charset="0"/>
              </a:rPr>
              <a:t>Python allows you to do multiple assignments in one line</a:t>
            </a:r>
          </a:p>
          <a:p>
            <a:pPr marL="0"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a:t>
            </a:r>
            <a:r>
              <a:rPr lang="en-US" dirty="0">
                <a:solidFill>
                  <a:srgbClr val="65BB7B"/>
                </a:solidFill>
                <a:latin typeface="Avenir" panose="02000503020000020003" pitchFamily="2" charset="0"/>
              </a:rPr>
              <a:t> </a:t>
            </a:r>
            <a:r>
              <a:rPr lang="en-US" dirty="0">
                <a:solidFill>
                  <a:srgbClr val="5A5AA8"/>
                </a:solidFill>
                <a:latin typeface="Avenir" panose="02000503020000020003" pitchFamily="2" charset="0"/>
              </a:rPr>
              <a:t>one</a:t>
            </a:r>
            <a:r>
              <a:rPr lang="en-US" dirty="0">
                <a:solidFill>
                  <a:srgbClr val="65BB7B"/>
                </a:solidFill>
                <a:latin typeface="Avenir" panose="02000503020000020003" pitchFamily="2" charset="0"/>
              </a:rPr>
              <a:t> </a:t>
            </a:r>
            <a:r>
              <a:rPr lang="en-US" dirty="0">
                <a:latin typeface="Avenir" panose="02000503020000020003" pitchFamily="2" charset="0"/>
              </a:rPr>
              <a:t>value to </a:t>
            </a:r>
            <a:r>
              <a:rPr lang="en-US" dirty="0">
                <a:solidFill>
                  <a:srgbClr val="5A5AA8"/>
                </a:solidFill>
                <a:latin typeface="Avenir" panose="02000503020000020003" pitchFamily="2" charset="0"/>
              </a:rPr>
              <a:t>multiple</a:t>
            </a:r>
            <a:r>
              <a:rPr lang="en-US" dirty="0">
                <a:latin typeface="Avenir" panose="02000503020000020003" pitchFamily="2" charset="0"/>
              </a:rPr>
              <a:t> variables</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 y = z = 45</a:t>
            </a:r>
          </a:p>
          <a:p>
            <a:pPr lvl="1">
              <a:lnSpc>
                <a:spcPct val="100000"/>
              </a:lnSpc>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 calcmode="lin" valueType="num">
                                      <p:cBhvr additive="base">
                                        <p:cTn id="1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plastic organizer with pencils, scissors, and other office supplies in it">
            <a:extLst>
              <a:ext uri="{FF2B5EF4-FFF2-40B4-BE49-F238E27FC236}">
                <a16:creationId xmlns:a16="http://schemas.microsoft.com/office/drawing/2014/main" id="{FEEBEA01-6A7C-0089-142A-6348104447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prstGeom prst="rect">
            <a:avLst/>
          </a:prstGeom>
          <a:solidFill>
            <a:schemeClr val="accent1">
              <a:lumMod val="20000"/>
              <a:lumOff val="80000"/>
            </a:schemeClr>
          </a:solidFill>
          <a:effectLst>
            <a:softEdge rad="0"/>
          </a:effectLst>
        </p:spPr>
      </p:pic>
      <p:sp>
        <p:nvSpPr>
          <p:cNvPr id="4" name="Title 1">
            <a:extLst>
              <a:ext uri="{FF2B5EF4-FFF2-40B4-BE49-F238E27FC236}">
                <a16:creationId xmlns:a16="http://schemas.microsoft.com/office/drawing/2014/main" id="{D899B3B9-1191-5240-EBB9-1BFF697A3C12}"/>
              </a:ext>
            </a:extLst>
          </p:cNvPr>
          <p:cNvSpPr txBox="1">
            <a:spLocks/>
          </p:cNvSpPr>
          <p:nvPr/>
        </p:nvSpPr>
        <p:spPr>
          <a:xfrm>
            <a:off x="0" y="529250"/>
            <a:ext cx="12191999" cy="827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Data Types</a:t>
            </a:r>
          </a:p>
        </p:txBody>
      </p:sp>
      <p:pic>
        <p:nvPicPr>
          <p:cNvPr id="5" name="Picture 4">
            <a:extLst>
              <a:ext uri="{FF2B5EF4-FFF2-40B4-BE49-F238E27FC236}">
                <a16:creationId xmlns:a16="http://schemas.microsoft.com/office/drawing/2014/main" id="{B745A3A0-222F-83FB-E612-8C4AB9F7ACA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665965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6" name="Picture 5" descr="Graphical user interface, text, application, email&#10;&#10;Description automatically generated">
            <a:extLst>
              <a:ext uri="{FF2B5EF4-FFF2-40B4-BE49-F238E27FC236}">
                <a16:creationId xmlns:a16="http://schemas.microsoft.com/office/drawing/2014/main" id="{76601138-3D85-1E42-8BD4-741BE31F1E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469" y="466725"/>
            <a:ext cx="10372725" cy="5924550"/>
          </a:xfrm>
          <a:prstGeom prst="rect">
            <a:avLst/>
          </a:prstGeom>
        </p:spPr>
      </p:pic>
      <p:sp>
        <p:nvSpPr>
          <p:cNvPr id="11" name="Rectangle 10">
            <a:extLst>
              <a:ext uri="{FF2B5EF4-FFF2-40B4-BE49-F238E27FC236}">
                <a16:creationId xmlns:a16="http://schemas.microsoft.com/office/drawing/2014/main" id="{73DFFF3B-A912-3F83-56F1-F227C3878655}"/>
              </a:ext>
            </a:extLst>
          </p:cNvPr>
          <p:cNvSpPr/>
          <p:nvPr/>
        </p:nvSpPr>
        <p:spPr>
          <a:xfrm>
            <a:off x="756920" y="6310335"/>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6" tooltip="https://www.pngall.com/wizard-png"/>
              </a:rPr>
              <a:t>This Photo</a:t>
            </a:r>
            <a:r>
              <a:rPr lang="en-US" sz="1400" dirty="0"/>
              <a:t> by Unknown Author is licensed under </a:t>
            </a:r>
            <a:r>
              <a:rPr lang="en-US" sz="1400" dirty="0">
                <a:hlinkClick r:id="rId7" tooltip="https://creativecommons.org/licenses/by-nc/3.0/"/>
              </a:rPr>
              <a:t>CC BY-NC</a:t>
            </a:r>
            <a:endParaRPr lang="en-US" sz="1400" dirty="0"/>
          </a:p>
        </p:txBody>
      </p:sp>
      <p:sp>
        <p:nvSpPr>
          <p:cNvPr id="8" name="Rectangle 7">
            <a:extLst>
              <a:ext uri="{FF2B5EF4-FFF2-40B4-BE49-F238E27FC236}">
                <a16:creationId xmlns:a16="http://schemas.microsoft.com/office/drawing/2014/main" id="{FB591F8B-5E1A-2CF5-B606-CEAFDE7FCB70}"/>
              </a:ext>
            </a:extLst>
          </p:cNvPr>
          <p:cNvSpPr/>
          <p:nvPr/>
        </p:nvSpPr>
        <p:spPr>
          <a:xfrm>
            <a:off x="604520" y="342901"/>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656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graphicFrame>
        <p:nvGraphicFramePr>
          <p:cNvPr id="2" name="Table 2">
            <a:extLst>
              <a:ext uri="{FF2B5EF4-FFF2-40B4-BE49-F238E27FC236}">
                <a16:creationId xmlns:a16="http://schemas.microsoft.com/office/drawing/2014/main" id="{0A91537F-874D-8701-79D8-A7236B792E0B}"/>
              </a:ext>
            </a:extLst>
          </p:cNvPr>
          <p:cNvGraphicFramePr>
            <a:graphicFrameLocks noGrp="1"/>
          </p:cNvGraphicFramePr>
          <p:nvPr>
            <p:extLst>
              <p:ext uri="{D42A27DB-BD31-4B8C-83A1-F6EECF244321}">
                <p14:modId xmlns:p14="http://schemas.microsoft.com/office/powerpoint/2010/main" val="3929971609"/>
              </p:ext>
            </p:extLst>
          </p:nvPr>
        </p:nvGraphicFramePr>
        <p:xfrm>
          <a:off x="2276075" y="2026205"/>
          <a:ext cx="7639850" cy="2551700"/>
        </p:xfrm>
        <a:graphic>
          <a:graphicData uri="http://schemas.openxmlformats.org/drawingml/2006/table">
            <a:tbl>
              <a:tblPr firstRow="1" bandRow="1">
                <a:tableStyleId>{5C22544A-7EE6-4342-B048-85BDC9FD1C3A}</a:tableStyleId>
              </a:tblPr>
              <a:tblGrid>
                <a:gridCol w="1366516">
                  <a:extLst>
                    <a:ext uri="{9D8B030D-6E8A-4147-A177-3AD203B41FA5}">
                      <a16:colId xmlns:a16="http://schemas.microsoft.com/office/drawing/2014/main" val="3211576592"/>
                    </a:ext>
                  </a:extLst>
                </a:gridCol>
                <a:gridCol w="6273334">
                  <a:extLst>
                    <a:ext uri="{9D8B030D-6E8A-4147-A177-3AD203B41FA5}">
                      <a16:colId xmlns:a16="http://schemas.microsoft.com/office/drawing/2014/main" val="3930761887"/>
                    </a:ext>
                  </a:extLst>
                </a:gridCol>
              </a:tblGrid>
              <a:tr h="510340">
                <a:tc>
                  <a:txBody>
                    <a:bodyPr/>
                    <a:lstStyle/>
                    <a:p>
                      <a:pPr algn="l"/>
                      <a:r>
                        <a:rPr lang="en-US" sz="2400" b="0" i="0" dirty="0">
                          <a:solidFill>
                            <a:schemeClr val="tx1"/>
                          </a:solidFill>
                          <a:latin typeface="Avenir" panose="02000503020000020003" pitchFamily="2" charset="0"/>
                        </a:rPr>
                        <a:t>int()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solidFill>
                            <a:schemeClr val="tx1"/>
                          </a:solidFill>
                          <a:latin typeface="Avenir" panose="02000503020000020003" pitchFamily="2" charset="0"/>
                        </a:rPr>
                        <a:t>string, floating point to Integer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510340">
                <a:tc>
                  <a:txBody>
                    <a:bodyPr/>
                    <a:lstStyle/>
                    <a:p>
                      <a:pPr algn="l"/>
                      <a:r>
                        <a:rPr lang="en-US" sz="2400" b="0" i="0" dirty="0">
                          <a:latin typeface="Avenir" panose="02000503020000020003" pitchFamily="2" charset="0"/>
                        </a:rPr>
                        <a:t>float()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integer to floating point number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r h="510340">
                <a:tc>
                  <a:txBody>
                    <a:bodyPr/>
                    <a:lstStyle/>
                    <a:p>
                      <a:pPr algn="l"/>
                      <a:r>
                        <a:rPr lang="en-US" sz="2400" b="0" i="0" dirty="0">
                          <a:latin typeface="Avenir" panose="02000503020000020003" pitchFamily="2" charset="0"/>
                        </a:rPr>
                        <a:t>str()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integer, float, list, tuple, dictionary to string</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0495695"/>
                  </a:ext>
                </a:extLst>
              </a:tr>
              <a:tr h="510340">
                <a:tc>
                  <a:txBody>
                    <a:bodyPr/>
                    <a:lstStyle/>
                    <a:p>
                      <a:pPr algn="l"/>
                      <a:r>
                        <a:rPr lang="en-US" sz="2400" b="0" i="0" dirty="0">
                          <a:latin typeface="Avenir" panose="02000503020000020003" pitchFamily="2" charset="0"/>
                        </a:rPr>
                        <a:t>list()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tuple, dictionary to list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285571"/>
                  </a:ext>
                </a:extLst>
              </a:tr>
              <a:tr h="510340">
                <a:tc>
                  <a:txBody>
                    <a:bodyPr/>
                    <a:lstStyle/>
                    <a:p>
                      <a:pPr algn="l"/>
                      <a:r>
                        <a:rPr lang="en-US" sz="2400" b="0" i="0" dirty="0">
                          <a:latin typeface="Avenir" panose="02000503020000020003" pitchFamily="2" charset="0"/>
                        </a:rPr>
                        <a:t>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list to 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126331"/>
                  </a:ext>
                </a:extLst>
              </a:tr>
            </a:tbl>
          </a:graphicData>
        </a:graphic>
      </p:graphicFrame>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5" tooltip="https://www.pngall.com/wizard-png"/>
              </a:rPr>
              <a:t>This Photo</a:t>
            </a:r>
            <a:r>
              <a:rPr lang="en-US" sz="1400" dirty="0"/>
              <a:t> by Unknown Author is licensed under </a:t>
            </a:r>
            <a:r>
              <a:rPr lang="en-US" sz="1400" dirty="0">
                <a:hlinkClick r:id="rId6" tooltip="https://creativecommons.org/licenses/by-nc/3.0/"/>
              </a:rPr>
              <a:t>CC BY-NC</a:t>
            </a:r>
            <a:endParaRPr lang="en-US" sz="1400" dirty="0"/>
          </a:p>
        </p:txBody>
      </p:sp>
    </p:spTree>
    <p:extLst>
      <p:ext uri="{BB962C8B-B14F-4D97-AF65-F5344CB8AC3E}">
        <p14:creationId xmlns:p14="http://schemas.microsoft.com/office/powerpoint/2010/main" val="31920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a:t>
            </a:r>
            <a:r>
              <a:rPr lang="en-US" dirty="0">
                <a:latin typeface="Avenir" panose="02000503020000020003" pitchFamily="2" charset="0"/>
              </a:rPr>
              <a:t>              </a:t>
            </a:r>
            <a:r>
              <a:rPr lang="en-US" dirty="0">
                <a:solidFill>
                  <a:schemeClr val="tx1"/>
                </a:solidFill>
                <a:latin typeface="Avenir" panose="02000503020000020003" pitchFamily="2" charset="0"/>
              </a:rPr>
              <a:t>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D0BDAE3-2DAD-B660-3FF4-995FB6D487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028"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0FF34E57-054A-05E3-087A-996569799A09}"/>
              </a:ext>
              <a:ext uri="{C183D7F6-B498-43B3-948B-1728B52AA6E4}">
                <adec:decorative xmlns:adec="http://schemas.microsoft.com/office/drawing/2017/decorative" val="1"/>
              </a:ext>
            </a:extLst>
          </p:cNvPr>
          <p:cNvPicPr>
            <a:picLocks noChangeAspect="1"/>
          </p:cNvPicPr>
          <p:nvPr/>
        </p:nvPicPr>
        <p:blipFill>
          <a:blip r:embed="rId4">
            <a:duotone>
              <a:prstClr val="black"/>
              <a:srgbClr val="3F3EA4">
                <a:tint val="45000"/>
                <a:satMod val="400000"/>
              </a:srgbClr>
            </a:duotone>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118126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a:t>
            </a:r>
            <a:endParaRPr lang="en-US" sz="2400" dirty="0">
              <a:solidFill>
                <a:srgbClr val="5A5AA8"/>
              </a:solidFill>
              <a:latin typeface="Avenir" panose="02000503020000020003" pitchFamily="2" charset="0"/>
            </a:endParaRP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‘interesting’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Slower</a:t>
            </a:r>
          </a:p>
        </p:txBody>
      </p:sp>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42400910"/>
              </p:ext>
            </p:extLst>
          </p:nvPr>
        </p:nvGraphicFramePr>
        <p:xfrm>
          <a:off x="5912218" y="2602769"/>
          <a:ext cx="5313419" cy="4135215"/>
        </p:xfrm>
        <a:graphic>
          <a:graphicData uri="http://schemas.openxmlformats.org/drawingml/2006/table">
            <a:tbl>
              <a:tblPr firstRow="1" bandRow="1">
                <a:tableStyleId>{5C22544A-7EE6-4342-B048-85BDC9FD1C3A}</a:tableStyleId>
              </a:tblPr>
              <a:tblGrid>
                <a:gridCol w="2253809">
                  <a:extLst>
                    <a:ext uri="{9D8B030D-6E8A-4147-A177-3AD203B41FA5}">
                      <a16:colId xmlns:a16="http://schemas.microsoft.com/office/drawing/2014/main" val="3910114779"/>
                    </a:ext>
                  </a:extLst>
                </a:gridCol>
                <a:gridCol w="1625673">
                  <a:extLst>
                    <a:ext uri="{9D8B030D-6E8A-4147-A177-3AD203B41FA5}">
                      <a16:colId xmlns:a16="http://schemas.microsoft.com/office/drawing/2014/main" val="1126208195"/>
                    </a:ext>
                  </a:extLst>
                </a:gridCol>
                <a:gridCol w="1433937">
                  <a:extLst>
                    <a:ext uri="{9D8B030D-6E8A-4147-A177-3AD203B41FA5}">
                      <a16:colId xmlns:a16="http://schemas.microsoft.com/office/drawing/2014/main" val="4072514216"/>
                    </a:ext>
                  </a:extLst>
                </a:gridCol>
              </a:tblGrid>
              <a:tr h="422958">
                <a:tc>
                  <a:txBody>
                    <a:bodyPr/>
                    <a:lstStyle/>
                    <a:p>
                      <a:r>
                        <a:rPr lang="en-US" sz="2400" b="0" i="0" dirty="0">
                          <a:solidFill>
                            <a:schemeClr val="tx1"/>
                          </a:solidFill>
                          <a:latin typeface="Avenir Light" panose="020B0402020203020204" pitchFamily="34" charset="77"/>
                        </a:rPr>
                        <a:t>Variable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735603">
                <a:tc>
                  <a:txBody>
                    <a:bodyPr/>
                    <a:lstStyle/>
                    <a:p>
                      <a:pPr marL="0" algn="l" rtl="0" eaLnBrk="1" latinLnBrk="0" hangingPunct="1">
                        <a:spcBef>
                          <a:spcPts val="0"/>
                        </a:spcBef>
                        <a:spcAft>
                          <a:spcPts val="0"/>
                        </a:spcAft>
                      </a:pPr>
                      <a:r>
                        <a:rPr lang="en-US" sz="2400" b="0" i="0" kern="1200" dirty="0">
                          <a:solidFill>
                            <a:srgbClr val="000000"/>
                          </a:solidFill>
                          <a:effectLst/>
                          <a:latin typeface="Consolas" panose="020B0609020204030204" pitchFamily="49" charset="0"/>
                          <a:ea typeface="+mn-ea"/>
                          <a:cs typeface="Consolas" panose="020B0609020204030204" pitchFamily="49" charset="0"/>
                        </a:rPr>
                        <a:t>a </a:t>
                      </a:r>
                      <a:r>
                        <a:rPr lang="en-US" sz="2400" b="0" i="0" kern="1200" dirty="0">
                          <a:solidFill>
                            <a:srgbClr val="AB29FF"/>
                          </a:solidFill>
                          <a:effectLst/>
                          <a:latin typeface="Consolas" panose="020B0609020204030204" pitchFamily="49" charset="0"/>
                          <a:ea typeface="+mn-ea"/>
                          <a:cs typeface="Consolas" panose="020B0609020204030204" pitchFamily="49" charset="0"/>
                        </a:rPr>
                        <a:t>=</a:t>
                      </a:r>
                      <a:r>
                        <a:rPr lang="en-US" sz="2400" b="0" i="0" kern="1200" dirty="0">
                          <a:solidFill>
                            <a:srgbClr val="000000"/>
                          </a:solidFill>
                          <a:effectLst/>
                          <a:latin typeface="Consolas" panose="020B0609020204030204" pitchFamily="49" charset="0"/>
                          <a:ea typeface="+mn-ea"/>
                          <a:cs typeface="Consolas" panose="020B0609020204030204" pitchFamily="49" charset="0"/>
                        </a:rPr>
                        <a:t> </a:t>
                      </a:r>
                      <a:r>
                        <a:rPr lang="en-US" sz="2400" b="0" i="0" kern="1200" dirty="0">
                          <a:solidFill>
                            <a:srgbClr val="34821C"/>
                          </a:solidFill>
                          <a:effectLst/>
                          <a:latin typeface="Consolas" panose="020B0609020204030204" pitchFamily="49" charset="0"/>
                          <a:ea typeface="+mn-ea"/>
                          <a:cs typeface="Consolas" panose="020B0609020204030204" pitchFamily="49" charset="0"/>
                        </a:rPr>
                        <a:t>123</a:t>
                      </a:r>
                      <a:endParaRPr lang="en-US" sz="2400" dirty="0">
                        <a:effectLst/>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b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3.1415</a:t>
                      </a:r>
                      <a:r>
                        <a:rPr lang="en-US" sz="2400" b="0" i="0" dirty="0">
                          <a:solidFill>
                            <a:srgbClr val="3D991F"/>
                          </a:solidFill>
                          <a:latin typeface="Consolas" panose="020B0609020204030204" pitchFamily="49" charset="0"/>
                          <a:cs typeface="Consolas" panose="020B0609020204030204" pitchFamily="49" charset="0"/>
                        </a:rPr>
                        <a:t>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c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d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c / </a:t>
                      </a:r>
                      <a:r>
                        <a:rPr lang="en-US" sz="2400" b="0" i="0" dirty="0">
                          <a:solidFill>
                            <a:srgbClr val="34821C"/>
                          </a:solidFill>
                          <a:latin typeface="Consolas" panose="020B0609020204030204" pitchFamily="49" charset="0"/>
                          <a:cs typeface="Consolas" panose="020B0609020204030204" pitchFamily="49" charset="0"/>
                        </a:rPr>
                        <a:t>2</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e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1" dirty="0">
                          <a:solidFill>
                            <a:srgbClr val="B30000"/>
                          </a:solidFill>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sp>
        <p:nvSpPr>
          <p:cNvPr id="3" name="Content Placeholder 2"/>
          <p:cNvSpPr>
            <a:spLocks noGrp="1"/>
          </p:cNvSpPr>
          <p:nvPr>
            <p:ph idx="1"/>
          </p:nvPr>
        </p:nvSpPr>
        <p:spPr>
          <a:xfrm>
            <a:off x="838200" y="193452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a reserved keyword</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or function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we need to talk!)</a:t>
            </a: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Recommendations</a:t>
            </a:r>
          </a:p>
        </p:txBody>
      </p:sp>
      <p:sp>
        <p:nvSpPr>
          <p:cNvPr id="3" name="Content Placeholder 2"/>
          <p:cNvSpPr>
            <a:spLocks noGrp="1"/>
          </p:cNvSpPr>
          <p:nvPr>
            <p:ph idx="1"/>
          </p:nvPr>
        </p:nvSpPr>
        <p:spPr>
          <a:xfrm>
            <a:off x="581025" y="1652590"/>
            <a:ext cx="11234738" cy="4486275"/>
          </a:xfrm>
        </p:spPr>
        <p:txBody>
          <a:bodyPr>
            <a:normAutofit/>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lower case letter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AE8ACE-AEFF-BA5D-4FDF-571969670378}"/>
              </a:ext>
            </a:extLst>
          </p:cNvPr>
          <p:cNvSpPr txBox="1"/>
          <p:nvPr/>
        </p:nvSpPr>
        <p:spPr>
          <a:xfrm>
            <a:off x="-2720" y="6488668"/>
            <a:ext cx="6098720" cy="369332"/>
          </a:xfrm>
          <a:prstGeom prst="rect">
            <a:avLst/>
          </a:prstGeom>
          <a:noFill/>
        </p:spPr>
        <p:txBody>
          <a:bodyPr wrap="square">
            <a:spAutoFit/>
          </a:bodyPr>
          <a:lstStyle/>
          <a:p>
            <a:r>
              <a:rPr lang="en-US" b="0" i="0" dirty="0">
                <a:solidFill>
                  <a:srgbClr val="374151"/>
                </a:solidFill>
                <a:effectLst/>
                <a:latin typeface="Söhne"/>
              </a:rPr>
              <a:t>https://www.101computing.net/computing-operators/</a:t>
            </a:r>
          </a:p>
        </p:txBody>
      </p:sp>
      <p:pic>
        <p:nvPicPr>
          <p:cNvPr id="5" name="Picture 4">
            <a:extLst>
              <a:ext uri="{FF2B5EF4-FFF2-40B4-BE49-F238E27FC236}">
                <a16:creationId xmlns:a16="http://schemas.microsoft.com/office/drawing/2014/main" id="{E1A0A492-6204-2C8C-5F8F-8EC3415A43A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 name="Picture 2">
            <a:extLst>
              <a:ext uri="{FF2B5EF4-FFF2-40B4-BE49-F238E27FC236}">
                <a16:creationId xmlns:a16="http://schemas.microsoft.com/office/drawing/2014/main" id="{28A621B2-C323-CE34-E360-15C064E1C5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2532365" y="1040606"/>
            <a:ext cx="7127269" cy="4776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15152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0.7|22.5|23.2|5.3"/>
</p:tagLst>
</file>

<file path=ppt/tags/tag2.xml><?xml version="1.0" encoding="utf-8"?>
<p:tagLst xmlns:a="http://schemas.openxmlformats.org/drawingml/2006/main" xmlns:r="http://schemas.openxmlformats.org/officeDocument/2006/relationships" xmlns:p="http://schemas.openxmlformats.org/presentationml/2006/main">
  <p:tag name="TIMING" val="|14.3|2.9|3.5|7.7|5.2"/>
</p:tagLst>
</file>

<file path=ppt/tags/tag3.xml><?xml version="1.0" encoding="utf-8"?>
<p:tagLst xmlns:a="http://schemas.openxmlformats.org/drawingml/2006/main" xmlns:r="http://schemas.openxmlformats.org/officeDocument/2006/relationships" xmlns:p="http://schemas.openxmlformats.org/presentationml/2006/main">
  <p:tag name="TIMING" val="|14.3|5.8|5.9|7.2|0.9|5.8"/>
</p:tagLst>
</file>

<file path=ppt/tags/tag4.xml><?xml version="1.0" encoding="utf-8"?>
<p:tagLst xmlns:a="http://schemas.openxmlformats.org/drawingml/2006/main" xmlns:r="http://schemas.openxmlformats.org/officeDocument/2006/relationships" xmlns:p="http://schemas.openxmlformats.org/presentationml/2006/main">
  <p:tag name="TIMING" val="|8.3|3.3|2.9|4.7|3.4"/>
</p:tagLst>
</file>

<file path=ppt/tags/tag5.xml><?xml version="1.0" encoding="utf-8"?>
<p:tagLst xmlns:a="http://schemas.openxmlformats.org/drawingml/2006/main" xmlns:r="http://schemas.openxmlformats.org/officeDocument/2006/relationships" xmlns:p="http://schemas.openxmlformats.org/presentationml/2006/main">
  <p:tag name="TIMING" val="|14.8|11.6|2.2|1.8|2.2|2.4|2.4"/>
</p:tagLst>
</file>

<file path=ppt/tags/tag6.xml><?xml version="1.0" encoding="utf-8"?>
<p:tagLst xmlns:a="http://schemas.openxmlformats.org/drawingml/2006/main" xmlns:r="http://schemas.openxmlformats.org/officeDocument/2006/relationships" xmlns:p="http://schemas.openxmlformats.org/presentationml/2006/main">
  <p:tag name="TIMING" val="|6|14.4|21.9|7.6|12.6|20.3"/>
</p:tagLst>
</file>

<file path=ppt/tags/tag7.xml><?xml version="1.0" encoding="utf-8"?>
<p:tagLst xmlns:a="http://schemas.openxmlformats.org/drawingml/2006/main" xmlns:r="http://schemas.openxmlformats.org/officeDocument/2006/relationships" xmlns:p="http://schemas.openxmlformats.org/presentationml/2006/main">
  <p:tag name="TIMING" val="|32.5"/>
</p:tagLst>
</file>

<file path=ppt/tags/tag8.xml><?xml version="1.0" encoding="utf-8"?>
<p:tagLst xmlns:a="http://schemas.openxmlformats.org/drawingml/2006/main" xmlns:r="http://schemas.openxmlformats.org/officeDocument/2006/relationships" xmlns:p="http://schemas.openxmlformats.org/presentationml/2006/main">
  <p:tag name="TIMING" val="|17.3|4.9|11.6|7|15.8"/>
</p:tagLst>
</file>

<file path=ppt/tags/tag9.xml><?xml version="1.0" encoding="utf-8"?>
<p:tagLst xmlns:a="http://schemas.openxmlformats.org/drawingml/2006/main" xmlns:r="http://schemas.openxmlformats.org/officeDocument/2006/relationships" xmlns:p="http://schemas.openxmlformats.org/presentationml/2006/main">
  <p:tag name="TIMING" val="|6|2|6.1|3.1|5.5|5.5|6.8|1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9" ma:contentTypeDescription="Create a new document." ma:contentTypeScope="" ma:versionID="e71eb3f1b47f60ef069b9b8710610cb8">
  <xsd:schema xmlns:xsd="http://www.w3.org/2001/XMLSchema" xmlns:xs="http://www.w3.org/2001/XMLSchema" xmlns:p="http://schemas.microsoft.com/office/2006/metadata/properties" xmlns:ns2="457672a9-2aae-4e32-9c0c-21a1a727485c" targetNamespace="http://schemas.microsoft.com/office/2006/metadata/properties" ma:root="true" ma:fieldsID="9155a27f35ca249c5c04cd4479bb01cb" ns2:_="">
    <xsd:import namespace="457672a9-2aae-4e32-9c0c-21a1a727485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customXml/itemProps2.xml><?xml version="1.0" encoding="utf-8"?>
<ds:datastoreItem xmlns:ds="http://schemas.openxmlformats.org/officeDocument/2006/customXml" ds:itemID="{52C0F4DC-FD81-469F-B4ED-ABBA09F58A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0C5B9F-7D08-4AAD-9CEA-6586D271582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5015</TotalTime>
  <Words>2785</Words>
  <Application>Microsoft Office PowerPoint</Application>
  <PresentationFormat>Widescreen</PresentationFormat>
  <Paragraphs>388</Paragraphs>
  <Slides>22</Slides>
  <Notes>22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Arial</vt:lpstr>
      <vt:lpstr>Avenir</vt:lpstr>
      <vt:lpstr>Avenir Black</vt:lpstr>
      <vt:lpstr>Avenir Light</vt:lpstr>
      <vt:lpstr>Avenir Medium</vt:lpstr>
      <vt:lpstr>Calibri</vt:lpstr>
      <vt:lpstr>Calibri Light</vt:lpstr>
      <vt:lpstr>Consolas</vt:lpstr>
      <vt:lpstr>Courier New</vt:lpstr>
      <vt:lpstr>Palatino Linotype</vt:lpstr>
      <vt:lpstr>Söhne</vt:lpstr>
      <vt:lpstr>Office Theme</vt:lpstr>
      <vt:lpstr>Practicum AI Lesson</vt:lpstr>
      <vt:lpstr> Variables</vt:lpstr>
      <vt:lpstr>PowerPoint Presentation</vt:lpstr>
      <vt:lpstr>Python Variables</vt:lpstr>
      <vt:lpstr>Variable Name Rules</vt:lpstr>
      <vt:lpstr>Reserved words</vt:lpstr>
      <vt:lpstr>Variable Naming Recommendations</vt:lpstr>
      <vt:lpstr>Operators</vt:lpstr>
      <vt:lpstr>PowerPoint Presentation</vt:lpstr>
      <vt:lpstr>Python Arithmetic Operators</vt:lpstr>
      <vt:lpstr>Python Comparison Operators</vt:lpstr>
      <vt:lpstr>Other Operators</vt:lpstr>
      <vt:lpstr>Python Assignment Operators</vt:lpstr>
      <vt:lpstr>Multiple assignment in Python</vt:lpstr>
      <vt:lpstr>DataTypes</vt:lpstr>
      <vt:lpstr>PowerPoint Presentation</vt:lpstr>
      <vt:lpstr>Flow chart showing Python data types</vt:lpstr>
      <vt:lpstr>Functions for typecasting variables</vt:lpstr>
      <vt:lpstr>Functions for typecasting variables</vt:lpstr>
      <vt:lpstr>Coding Style and Documentation</vt:lpstr>
      <vt:lpstr>Classification is Important</vt:lpstr>
      <vt:lpstr>Python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Gitzendanner, Matt</cp:lastModifiedBy>
  <cp:revision>509</cp:revision>
  <dcterms:created xsi:type="dcterms:W3CDTF">2020-06-14T19:48:25Z</dcterms:created>
  <dcterms:modified xsi:type="dcterms:W3CDTF">2023-07-06T12:40:17Z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